
<file path=[Content_Types].xml><?xml version="1.0" encoding="utf-8"?>
<Types xmlns="http://schemas.openxmlformats.org/package/2006/content-types">
  <Override PartName="/ppt/notesSlides/notesSlide24.xml" ContentType="application/vnd.openxmlformats-officedocument.presentationml.notesSlide+xml"/>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Default Extension="xml" ContentType="application/xml"/>
  <Override PartName="/ppt/slides/slide45.xml" ContentType="application/vnd.openxmlformats-officedocument.presentationml.slide+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54.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notesSlides/notesSlide9.xml" ContentType="application/vnd.openxmlformats-officedocument.presentationml.notes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slides/slide44.xml" ContentType="application/vnd.openxmlformats-officedocument.presentationml.slide+xml"/>
  <Override PartName="/ppt/notesSlides/notesSlide30.xml" ContentType="application/vnd.openxmlformats-officedocument.presentationml.notesSlide+xml"/>
  <Override PartName="/ppt/slides/slide27.xml" ContentType="application/vnd.openxmlformats-officedocument.presentationml.slide+xml"/>
  <Override PartName="/ppt/slides/slide53.xml" ContentType="application/vnd.openxmlformats-officedocument.presentationml.slide+xml"/>
  <Override PartName="/ppt/notesSlides/notesSlide29.xml" ContentType="application/vnd.openxmlformats-officedocument.presentationml.notesSlide+xml"/>
  <Override PartName="/ppt/slides/slide20.xml" ContentType="application/vnd.openxmlformats-officedocument.presentationml.slide+xml"/>
  <Override PartName="/ppt/slides/slide36.xml" ContentType="application/vnd.openxmlformats-officedocument.presentationml.slide+xml"/>
  <Override PartName="/ppt/notesSlides/notesSlide22.xml" ContentType="application/vnd.openxmlformats-officedocument.presentationml.notesSlide+xml"/>
  <Override PartName="/ppt/slides/slide4.xml" ContentType="application/vnd.openxmlformats-officedocument.presentationml.slide+xml"/>
  <Override PartName="/ppt/slides/slide19.xml" ContentType="application/vnd.openxmlformats-officedocument.presentationml.slide+xml"/>
  <Override PartName="/ppt/slideLayouts/slideLayout4.xml" ContentType="application/vnd.openxmlformats-officedocument.presentationml.slideLayout+xml"/>
  <Override PartName="/ppt/notesSlides/notesSlide8.xml" ContentType="application/vnd.openxmlformats-officedocument.presentationml.notesSlide+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43.xml" ContentType="application/vnd.openxmlformats-officedocument.presentationml.slide+xml"/>
  <Override PartName="/ppt/slides/slide59.xml" ContentType="application/vnd.openxmlformats-officedocument.presentationml.slide+xml"/>
  <Override PartName="/ppt/slides/slide26.xml" ContentType="application/vnd.openxmlformats-officedocument.presentationml.slide+xml"/>
  <Override PartName="/ppt/slides/slide52.xml" ContentType="application/vnd.openxmlformats-officedocument.presentationml.slide+xml"/>
  <Override PartName="/ppt/notesSlides/notesSlide28.xml" ContentType="application/vnd.openxmlformats-officedocument.presentationml.notesSlide+xml"/>
  <Override PartName="/ppt/slides/slide35.xml" ContentType="application/vnd.openxmlformats-officedocument.presentationml.slide+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slides/slide49.xml" ContentType="application/vnd.openxmlformats-officedocument.presentationml.slide+xml"/>
  <Override PartName="/ppt/notesSlides/notesSlide5.xml" ContentType="application/vnd.openxmlformats-officedocument.presentationml.notesSlide+xml"/>
  <Override PartName="/ppt/slides/slide42.xml" ContentType="application/vnd.openxmlformats-officedocument.presentationml.slide+xml"/>
  <Override PartName="/ppt/slides/slide58.xml" ContentType="application/vnd.openxmlformats-officedocument.presentationml.slide+xml"/>
  <Override PartName="/ppt/slides/slide25.xml" ContentType="application/vnd.openxmlformats-officedocument.presentationml.slide+xml"/>
  <Override PartName="/ppt/slides/slide51.xml" ContentType="application/vnd.openxmlformats-officedocument.presentationml.slide+xml"/>
  <Override PartName="/ppt/slides/slide9.xml" ContentType="application/vnd.openxmlformats-officedocument.presentationml.slide+xml"/>
  <Override PartName="/ppt/notesSlides/notesSlide27.xml" ContentType="application/vnd.openxmlformats-officedocument.presentationml.notesSlide+xml"/>
  <Override PartName="/ppt/slideLayouts/slideLayout9.xml" ContentType="application/vnd.openxmlformats-officedocument.presentationml.slideLayout+xml"/>
  <Override PartName="/ppt/slides/slide34.xml" ContentType="application/vnd.openxmlformats-officedocument.presentationml.slide+xml"/>
  <Override PartName="/ppt/notesSlides/notesSlide20.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slides/slide48.xml" ContentType="application/vnd.openxmlformats-officedocument.presentationml.slide+xml"/>
  <Override PartName="/ppt/notesSlides/notesSlide4.xml" ContentType="application/vnd.openxmlformats-officedocument.presentationml.notesSlide+xml"/>
  <Override PartName="/ppt/slides/slide41.xml" ContentType="application/vnd.openxmlformats-officedocument.presentationml.slide+xml"/>
  <Override PartName="/ppt/slides/slide57.xml" ContentType="application/vnd.openxmlformats-officedocument.presentationml.slide+xml"/>
  <Override PartName="/ppt/slides/slide24.xml" ContentType="application/vnd.openxmlformats-officedocument.presentationml.slide+xml"/>
  <Override PartName="/ppt/notesSlides/notesSlide10.xml" ContentType="application/vnd.openxmlformats-officedocument.presentationml.notesSlide+xml"/>
  <Override PartName="/ppt/slides/slide50.xml" ContentType="application/vnd.openxmlformats-officedocument.presentationml.slide+xml"/>
  <Override PartName="/ppt/slides/slide8.xml" ContentType="application/vnd.openxmlformats-officedocument.presentationml.slide+xml"/>
  <Override PartName="/ppt/notesSlides/notesSlide26.xml" ContentType="application/vnd.openxmlformats-officedocument.presentationml.notes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viewProps.xml" ContentType="application/vnd.openxmlformats-officedocument.presentationml.viewProps+xml"/>
  <Override PartName="/ppt/notesSlides/notesSlide11.xml" ContentType="application/vnd.openxmlformats-officedocument.presentationml.notesSlide+xml"/>
  <Override PartName="/ppt/slides/slide47.xml" ContentType="application/vnd.openxmlformats-officedocument.presentationml.slide+xml"/>
  <Override PartName="/ppt/notesSlides/notesSlide3.xml" ContentType="application/vnd.openxmlformats-officedocument.presentationml.notesSlide+xml"/>
  <Override PartName="/ppt/slides/slide40.xml" ContentType="application/vnd.openxmlformats-officedocument.presentationml.slide+xml"/>
  <Override PartName="/ppt/theme/theme2.xml" ContentType="application/vnd.openxmlformats-officedocument.theme+xml"/>
  <Override PartName="/ppt/slides/slide56.xml" ContentType="application/vnd.openxmlformats-officedocument.presentationml.slide+xml"/>
  <Override PartName="/ppt/slideLayouts/slideLayout11.xml" ContentType="application/vnd.openxmlformats-officedocument.presentationml.slideLayout+xml"/>
  <Override PartName="/ppt/slides/slide39.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notesSlides/notesSlide25.xml" ContentType="application/vnd.openxmlformats-officedocument.presentationml.notes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slides/slide46.xml" ContentType="application/vnd.openxmlformats-officedocument.presentationml.slide+xml"/>
  <Override PartName="/ppt/notesSlides/notesSlide2.xml" ContentType="application/vnd.openxmlformats-officedocument.presentationml.notesSlide+xml"/>
  <Override PartName="/ppt/slides/slide29.xml" ContentType="application/vnd.openxmlformats-officedocument.presentationml.slide+xml"/>
  <Override PartName="/ppt/slides/slide55.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r:id="rId1"/>
  </p:sldMasterIdLst>
  <p:notesMasterIdLst>
    <p:notesMasterId r:id="rId61"/>
  </p:notesMasterIdLst>
  <p:sldIdLst>
    <p:sldId id="493" r:id="rId2"/>
    <p:sldId id="494" r:id="rId3"/>
    <p:sldId id="256" r:id="rId4"/>
    <p:sldId id="257" r:id="rId5"/>
    <p:sldId id="460" r:id="rId6"/>
    <p:sldId id="258" r:id="rId7"/>
    <p:sldId id="259" r:id="rId8"/>
    <p:sldId id="260" r:id="rId9"/>
    <p:sldId id="261" r:id="rId10"/>
    <p:sldId id="262" r:id="rId11"/>
    <p:sldId id="263" r:id="rId12"/>
    <p:sldId id="458" r:id="rId13"/>
    <p:sldId id="268" r:id="rId14"/>
    <p:sldId id="267" r:id="rId15"/>
    <p:sldId id="264" r:id="rId16"/>
    <p:sldId id="466" r:id="rId17"/>
    <p:sldId id="265" r:id="rId18"/>
    <p:sldId id="490" r:id="rId19"/>
    <p:sldId id="491" r:id="rId20"/>
    <p:sldId id="266" r:id="rId21"/>
    <p:sldId id="357" r:id="rId22"/>
    <p:sldId id="457" r:id="rId23"/>
    <p:sldId id="492" r:id="rId24"/>
    <p:sldId id="269" r:id="rId25"/>
    <p:sldId id="270" r:id="rId26"/>
    <p:sldId id="271" r:id="rId27"/>
    <p:sldId id="272" r:id="rId28"/>
    <p:sldId id="273" r:id="rId29"/>
    <p:sldId id="350" r:id="rId30"/>
    <p:sldId id="377" r:id="rId31"/>
    <p:sldId id="467" r:id="rId32"/>
    <p:sldId id="495" r:id="rId33"/>
    <p:sldId id="496" r:id="rId34"/>
    <p:sldId id="483" r:id="rId35"/>
    <p:sldId id="484" r:id="rId36"/>
    <p:sldId id="485" r:id="rId37"/>
    <p:sldId id="486" r:id="rId38"/>
    <p:sldId id="487" r:id="rId39"/>
    <p:sldId id="468" r:id="rId40"/>
    <p:sldId id="469" r:id="rId41"/>
    <p:sldId id="470" r:id="rId42"/>
    <p:sldId id="472" r:id="rId43"/>
    <p:sldId id="471" r:id="rId44"/>
    <p:sldId id="473" r:id="rId45"/>
    <p:sldId id="474" r:id="rId46"/>
    <p:sldId id="475" r:id="rId47"/>
    <p:sldId id="333" r:id="rId48"/>
    <p:sldId id="461" r:id="rId49"/>
    <p:sldId id="334" r:id="rId50"/>
    <p:sldId id="335" r:id="rId51"/>
    <p:sldId id="336" r:id="rId52"/>
    <p:sldId id="489" r:id="rId53"/>
    <p:sldId id="337" r:id="rId54"/>
    <p:sldId id="478" r:id="rId55"/>
    <p:sldId id="479" r:id="rId56"/>
    <p:sldId id="480" r:id="rId57"/>
    <p:sldId id="481" r:id="rId58"/>
    <p:sldId id="482" r:id="rId59"/>
    <p:sldId id="488" r:id="rId60"/>
  </p:sldIdLst>
  <p:sldSz cx="9144000" cy="6858000" type="screen4x3"/>
  <p:notesSz cx="6858000" cy="9144000"/>
  <p:defaultTextStyle>
    <a:defPPr>
      <a:defRPr lang="it-IT"/>
    </a:defPPr>
    <a:lvl1pPr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02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20484" autoAdjust="0"/>
    <p:restoredTop sz="90929"/>
  </p:normalViewPr>
  <p:slideViewPr>
    <p:cSldViewPr>
      <p:cViewPr varScale="1">
        <p:scale>
          <a:sx n="132" d="100"/>
          <a:sy n="132" d="100"/>
        </p:scale>
        <p:origin x="-736"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it-IT"/>
          </a:p>
        </p:txBody>
      </p:sp>
      <p:sp>
        <p:nvSpPr>
          <p:cNvPr id="1331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it-IT"/>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331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331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it-IT"/>
          </a:p>
        </p:txBody>
      </p:sp>
      <p:sp>
        <p:nvSpPr>
          <p:cNvPr id="1331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8C43C37B-2BBF-5D43-B61E-987430853F96}" type="slidenum">
              <a:rPr lang="it-IT"/>
              <a:pPr/>
              <a:t>‹Nr.›</a:t>
            </a:fld>
            <a:endParaRPr lang="it-IT"/>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fontAlgn="base">
      <a:spcBef>
        <a:spcPct val="30000"/>
      </a:spcBef>
      <a:spcAft>
        <a:spcPct val="0"/>
      </a:spcAft>
      <a:defRPr sz="1200" kern="1200">
        <a:solidFill>
          <a:schemeClr val="tx1"/>
        </a:solidFill>
        <a:latin typeface="Arial" charset="0"/>
        <a:ea typeface="ＭＳ Ｐゴシック"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293C18-4565-B845-8987-459A5D12826E}" type="slidenum">
              <a:rPr lang="it-IT"/>
              <a:pPr/>
              <a:t>3</a:t>
            </a:fld>
            <a:endParaRPr lang="it-IT"/>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443387-EDF0-D846-9087-358872370004}" type="slidenum">
              <a:rPr lang="it-IT"/>
              <a:pPr/>
              <a:t>4</a:t>
            </a:fld>
            <a:endParaRPr lang="it-IT"/>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C86323-458A-7940-A61B-AA228290B477}" type="slidenum">
              <a:rPr lang="it-IT"/>
              <a:pPr/>
              <a:t>5</a:t>
            </a:fld>
            <a:endParaRPr lang="it-IT"/>
          </a:p>
        </p:txBody>
      </p:sp>
      <p:sp>
        <p:nvSpPr>
          <p:cNvPr id="369666" name="Rectangle 1026"/>
          <p:cNvSpPr>
            <a:spLocks noGrp="1" noRot="1" noChangeAspect="1" noChangeArrowheads="1" noTextEdit="1"/>
          </p:cNvSpPr>
          <p:nvPr>
            <p:ph type="sldImg"/>
          </p:nvPr>
        </p:nvSpPr>
        <p:spPr>
          <a:ln/>
        </p:spPr>
      </p:sp>
      <p:sp>
        <p:nvSpPr>
          <p:cNvPr id="369667" name="Rectangle 1027"/>
          <p:cNvSpPr>
            <a:spLocks noGrp="1" noChangeArrowheads="1"/>
          </p:cNvSpPr>
          <p:nvPr>
            <p:ph type="body" idx="1"/>
          </p:nvPr>
        </p:nvSpPr>
        <p:spPr/>
        <p:txBody>
          <a:bodyPr/>
          <a:lstStyle/>
          <a:p>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09D04A-4CA4-3642-B21F-C4D3EE0C1F96}" type="slidenum">
              <a:rPr lang="it-IT"/>
              <a:pPr/>
              <a:t>6</a:t>
            </a:fld>
            <a:endParaRPr lang="it-IT"/>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48BD14-D0CE-624C-BA2C-3975380481DD}" type="slidenum">
              <a:rPr lang="it-IT"/>
              <a:pPr/>
              <a:t>7</a:t>
            </a:fld>
            <a:endParaRPr lang="it-IT"/>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4D89DA-D603-8C4E-AB98-9AADB68FD92F}" type="slidenum">
              <a:rPr lang="it-IT"/>
              <a:pPr/>
              <a:t>8</a:t>
            </a:fld>
            <a:endParaRPr lang="it-IT"/>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EB1B68-448A-004A-ACDA-89828CDD269E}" type="slidenum">
              <a:rPr lang="it-IT"/>
              <a:pPr/>
              <a:t>9</a:t>
            </a:fld>
            <a:endParaRPr lang="it-IT"/>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7B90BA-74A3-CE46-998C-15C721E07FCD}" type="slidenum">
              <a:rPr lang="it-IT"/>
              <a:pPr/>
              <a:t>10</a:t>
            </a:fld>
            <a:endParaRPr lang="it-IT"/>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875146-D582-6742-B76A-62F41C3E390B}" type="slidenum">
              <a:rPr lang="it-IT"/>
              <a:pPr/>
              <a:t>11</a:t>
            </a:fld>
            <a:endParaRPr lang="it-IT"/>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E874A4-B1C4-EE44-981B-97BA1E1B4BF6}" type="slidenum">
              <a:rPr lang="it-IT"/>
              <a:pPr/>
              <a:t>12</a:t>
            </a:fld>
            <a:endParaRPr lang="it-IT"/>
          </a:p>
        </p:txBody>
      </p:sp>
      <p:sp>
        <p:nvSpPr>
          <p:cNvPr id="371714" name="Rectangle 2"/>
          <p:cNvSpPr>
            <a:spLocks noGrp="1" noRot="1" noChangeAspect="1" noChangeArrowheads="1" noTextEdit="1"/>
          </p:cNvSpPr>
          <p:nvPr>
            <p:ph type="sldImg"/>
          </p:nvPr>
        </p:nvSpPr>
        <p:spPr>
          <a:ln/>
        </p:spPr>
      </p:sp>
      <p:sp>
        <p:nvSpPr>
          <p:cNvPr id="371715" name="Rectangle 3"/>
          <p:cNvSpPr>
            <a:spLocks noGrp="1" noChangeArrowheads="1"/>
          </p:cNvSpPr>
          <p:nvPr>
            <p:ph type="body" idx="1"/>
          </p:nvPr>
        </p:nvSpPr>
        <p:spPr/>
        <p:txBody>
          <a:bodyPr/>
          <a:lstStyle/>
          <a:p>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81FD37-CBDF-964F-912F-8A349F78488B}" type="slidenum">
              <a:rPr lang="it-IT"/>
              <a:pPr/>
              <a:t>13</a:t>
            </a:fld>
            <a:endParaRPr lang="it-IT"/>
          </a:p>
        </p:txBody>
      </p:sp>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63AD63-C223-8543-B391-54E2B9535579}" type="slidenum">
              <a:rPr lang="it-IT"/>
              <a:pPr/>
              <a:t>14</a:t>
            </a:fld>
            <a:endParaRPr lang="it-IT"/>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7DAD8F-6C58-9149-A5C2-2B75454AA326}" type="slidenum">
              <a:rPr lang="it-IT"/>
              <a:pPr/>
              <a:t>15</a:t>
            </a:fld>
            <a:endParaRPr lang="it-IT"/>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8BD590-5809-D341-A633-BC2AA77349A9}" type="slidenum">
              <a:rPr lang="it-IT"/>
              <a:pPr/>
              <a:t>17</a:t>
            </a:fld>
            <a:endParaRPr lang="it-IT"/>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01F7F4-09D8-C545-970E-6F8AE0C47345}" type="slidenum">
              <a:rPr lang="it-IT"/>
              <a:pPr/>
              <a:t>20</a:t>
            </a:fld>
            <a:endParaRPr lang="it-IT"/>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E5791D-419F-164E-BD84-91827E62D50D}" type="slidenum">
              <a:rPr lang="it-IT"/>
              <a:pPr/>
              <a:t>21</a:t>
            </a:fld>
            <a:endParaRPr lang="it-IT"/>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BFA17E-0AB9-5A4A-8442-5C97AF03C64D}" type="slidenum">
              <a:rPr lang="it-IT"/>
              <a:pPr/>
              <a:t>22</a:t>
            </a:fld>
            <a:endParaRPr lang="it-IT"/>
          </a:p>
        </p:txBody>
      </p:sp>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p:txBody>
          <a:bodyPr/>
          <a:lstStyle/>
          <a:p>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2C13EF-B7EA-F247-8F5B-AC235C845F92}" type="slidenum">
              <a:rPr lang="it-IT"/>
              <a:pPr/>
              <a:t>24</a:t>
            </a:fld>
            <a:endParaRPr lang="it-IT"/>
          </a:p>
        </p:txBody>
      </p:sp>
      <p:sp>
        <p:nvSpPr>
          <p:cNvPr id="374786" name="Rectangle 2"/>
          <p:cNvSpPr>
            <a:spLocks noGrp="1" noRot="1" noChangeAspect="1" noChangeArrowheads="1" noTextEdit="1"/>
          </p:cNvSpPr>
          <p:nvPr>
            <p:ph type="sldImg"/>
          </p:nvPr>
        </p:nvSpPr>
        <p:spPr>
          <a:ln/>
        </p:spPr>
      </p:sp>
      <p:sp>
        <p:nvSpPr>
          <p:cNvPr id="374787" name="Rectangle 3"/>
          <p:cNvSpPr>
            <a:spLocks noGrp="1" noChangeArrowheads="1"/>
          </p:cNvSpPr>
          <p:nvPr>
            <p:ph type="body" idx="1"/>
          </p:nvPr>
        </p:nvSpPr>
        <p:spPr/>
        <p:txBody>
          <a:bodyPr/>
          <a:lstStyle/>
          <a:p>
            <a:endParaRPr 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E2638F-E59B-D445-93C3-27AD6E58E399}" type="slidenum">
              <a:rPr lang="it-IT"/>
              <a:pPr/>
              <a:t>25</a:t>
            </a:fld>
            <a:endParaRPr lang="it-IT"/>
          </a:p>
        </p:txBody>
      </p:sp>
      <p:sp>
        <p:nvSpPr>
          <p:cNvPr id="375810" name="Rectangle 2"/>
          <p:cNvSpPr>
            <a:spLocks noGrp="1" noRot="1" noChangeAspect="1" noChangeArrowheads="1" noTextEdit="1"/>
          </p:cNvSpPr>
          <p:nvPr>
            <p:ph type="sldImg"/>
          </p:nvPr>
        </p:nvSpPr>
        <p:spPr>
          <a:ln/>
        </p:spPr>
      </p:sp>
      <p:sp>
        <p:nvSpPr>
          <p:cNvPr id="375811" name="Rectangle 3"/>
          <p:cNvSpPr>
            <a:spLocks noGrp="1" noChangeArrowheads="1"/>
          </p:cNvSpPr>
          <p:nvPr>
            <p:ph type="body" idx="1"/>
          </p:nvPr>
        </p:nvSpPr>
        <p:spPr/>
        <p:txBody>
          <a:bodyPr/>
          <a:lstStyle/>
          <a:p>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D5C8C3-B6DC-BA42-9FD6-8980E99AB2CD}" type="slidenum">
              <a:rPr lang="it-IT"/>
              <a:pPr/>
              <a:t>26</a:t>
            </a:fld>
            <a:endParaRPr lang="it-IT"/>
          </a:p>
        </p:txBody>
      </p:sp>
      <p:sp>
        <p:nvSpPr>
          <p:cNvPr id="376834" name="Rectangle 2"/>
          <p:cNvSpPr>
            <a:spLocks noGrp="1" noRot="1" noChangeAspect="1" noChangeArrowheads="1" noTextEdit="1"/>
          </p:cNvSpPr>
          <p:nvPr>
            <p:ph type="sldImg"/>
          </p:nvPr>
        </p:nvSpPr>
        <p:spPr>
          <a:ln/>
        </p:spPr>
      </p:sp>
      <p:sp>
        <p:nvSpPr>
          <p:cNvPr id="376835" name="Rectangle 3"/>
          <p:cNvSpPr>
            <a:spLocks noGrp="1" noChangeArrowheads="1"/>
          </p:cNvSpPr>
          <p:nvPr>
            <p:ph type="body" idx="1"/>
          </p:nvPr>
        </p:nvSpPr>
        <p:spPr/>
        <p:txBody>
          <a:bodyPr/>
          <a:lstStyle/>
          <a:p>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B1FED9-72E6-554E-856C-CDE57DA6BCE2}" type="slidenum">
              <a:rPr lang="it-IT"/>
              <a:pPr/>
              <a:t>27</a:t>
            </a:fld>
            <a:endParaRPr lang="it-IT"/>
          </a:p>
        </p:txBody>
      </p:sp>
      <p:sp>
        <p:nvSpPr>
          <p:cNvPr id="377858" name="Rectangle 2"/>
          <p:cNvSpPr>
            <a:spLocks noGrp="1" noRot="1" noChangeAspect="1" noChangeArrowheads="1" noTextEdit="1"/>
          </p:cNvSpPr>
          <p:nvPr>
            <p:ph type="sldImg"/>
          </p:nvPr>
        </p:nvSpPr>
        <p:spPr>
          <a:ln/>
        </p:spPr>
      </p:sp>
      <p:sp>
        <p:nvSpPr>
          <p:cNvPr id="377859" name="Rectangle 3"/>
          <p:cNvSpPr>
            <a:spLocks noGrp="1" noChangeArrowheads="1"/>
          </p:cNvSpPr>
          <p:nvPr>
            <p:ph type="body" idx="1"/>
          </p:nvPr>
        </p:nvSpPr>
        <p:spPr/>
        <p:txBody>
          <a:bodyPr/>
          <a:lstStyle/>
          <a:p>
            <a:endParaRPr 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5F78-5C34-AF4E-B83E-BA715CDFD791}" type="slidenum">
              <a:rPr lang="it-IT"/>
              <a:pPr/>
              <a:t>28</a:t>
            </a:fld>
            <a:endParaRPr lang="it-IT"/>
          </a:p>
        </p:txBody>
      </p:sp>
      <p:sp>
        <p:nvSpPr>
          <p:cNvPr id="378882" name="Rectangle 2"/>
          <p:cNvSpPr>
            <a:spLocks noGrp="1" noRot="1" noChangeAspect="1" noChangeArrowheads="1" noTextEdit="1"/>
          </p:cNvSpPr>
          <p:nvPr>
            <p:ph type="sldImg"/>
          </p:nvPr>
        </p:nvSpPr>
        <p:spPr>
          <a:ln/>
        </p:spPr>
      </p:sp>
      <p:sp>
        <p:nvSpPr>
          <p:cNvPr id="378883" name="Rectangle 3"/>
          <p:cNvSpPr>
            <a:spLocks noGrp="1" noChangeArrowheads="1"/>
          </p:cNvSpPr>
          <p:nvPr>
            <p:ph type="body" idx="1"/>
          </p:nvPr>
        </p:nvSpPr>
        <p:spPr/>
        <p:txBody>
          <a:bodyPr/>
          <a:lstStyle/>
          <a:p>
            <a:endParaRPr 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F83B9D-65BF-4648-A543-17FB2D8060DC}" type="slidenum">
              <a:rPr lang="it-IT"/>
              <a:pPr/>
              <a:t>29</a:t>
            </a:fld>
            <a:endParaRPr lang="it-IT"/>
          </a:p>
        </p:txBody>
      </p:sp>
      <p:sp>
        <p:nvSpPr>
          <p:cNvPr id="379906" name="Rectangle 2"/>
          <p:cNvSpPr>
            <a:spLocks noGrp="1" noRot="1" noChangeAspect="1" noChangeArrowheads="1" noTextEdit="1"/>
          </p:cNvSpPr>
          <p:nvPr>
            <p:ph type="sldImg"/>
          </p:nvPr>
        </p:nvSpPr>
        <p:spPr>
          <a:ln/>
        </p:spPr>
      </p:sp>
      <p:sp>
        <p:nvSpPr>
          <p:cNvPr id="379907" name="Rectangle 3"/>
          <p:cNvSpPr>
            <a:spLocks noGrp="1" noChangeArrowheads="1"/>
          </p:cNvSpPr>
          <p:nvPr>
            <p:ph type="body" idx="1"/>
          </p:nvPr>
        </p:nvSpPr>
        <p:spPr/>
        <p:txBody>
          <a:bodyPr/>
          <a:lstStyle/>
          <a:p>
            <a:endParaRPr 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D6AE43-4F1D-4546-90B5-D7308F19B4E9}" type="slidenum">
              <a:rPr lang="it-IT"/>
              <a:pPr/>
              <a:t>30</a:t>
            </a:fld>
            <a:endParaRPr lang="it-IT"/>
          </a:p>
        </p:txBody>
      </p:sp>
      <p:sp>
        <p:nvSpPr>
          <p:cNvPr id="380930" name="Rectangle 2"/>
          <p:cNvSpPr>
            <a:spLocks noGrp="1" noRot="1" noChangeAspect="1" noChangeArrowheads="1" noTextEdit="1"/>
          </p:cNvSpPr>
          <p:nvPr>
            <p:ph type="sldImg"/>
          </p:nvPr>
        </p:nvSpPr>
        <p:spPr>
          <a:ln/>
        </p:spPr>
      </p:sp>
      <p:sp>
        <p:nvSpPr>
          <p:cNvPr id="380931" name="Rectangle 3"/>
          <p:cNvSpPr>
            <a:spLocks noGrp="1" noChangeArrowheads="1"/>
          </p:cNvSpPr>
          <p:nvPr>
            <p:ph type="body" idx="1"/>
          </p:nvPr>
        </p:nvSpPr>
        <p:spPr/>
        <p:txBody>
          <a:bodyPr/>
          <a:lstStyle/>
          <a:p>
            <a:endParaRPr 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FB3B7F-B6B1-0547-99FE-BDE30D07DC5A}" type="slidenum">
              <a:rPr lang="it-IT"/>
              <a:pPr/>
              <a:t>47</a:t>
            </a:fld>
            <a:endParaRPr lang="it-IT"/>
          </a:p>
        </p:txBody>
      </p:sp>
      <p:sp>
        <p:nvSpPr>
          <p:cNvPr id="381954" name="Rectangle 2"/>
          <p:cNvSpPr>
            <a:spLocks noGrp="1" noRot="1" noChangeAspect="1" noChangeArrowheads="1" noTextEdit="1"/>
          </p:cNvSpPr>
          <p:nvPr>
            <p:ph type="sldImg"/>
          </p:nvPr>
        </p:nvSpPr>
        <p:spPr>
          <a:ln/>
        </p:spPr>
      </p:sp>
      <p:sp>
        <p:nvSpPr>
          <p:cNvPr id="381955" name="Rectangle 3"/>
          <p:cNvSpPr>
            <a:spLocks noGrp="1" noChangeArrowheads="1"/>
          </p:cNvSpPr>
          <p:nvPr>
            <p:ph type="body" idx="1"/>
          </p:nvPr>
        </p:nvSpPr>
        <p:spPr/>
        <p:txBody>
          <a:bodyPr/>
          <a:lstStyle/>
          <a:p>
            <a:endParaRPr 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A21F4C-4610-DC43-BBB9-7C1C7C7021A9}" type="slidenum">
              <a:rPr lang="it-IT"/>
              <a:pPr/>
              <a:t>48</a:t>
            </a:fld>
            <a:endParaRPr lang="it-IT"/>
          </a:p>
        </p:txBody>
      </p:sp>
      <p:sp>
        <p:nvSpPr>
          <p:cNvPr id="388098" name="Rectangle 2"/>
          <p:cNvSpPr>
            <a:spLocks noGrp="1" noRot="1" noChangeAspect="1" noChangeArrowheads="1" noTextEdit="1"/>
          </p:cNvSpPr>
          <p:nvPr>
            <p:ph type="sldImg"/>
          </p:nvPr>
        </p:nvSpPr>
        <p:spPr>
          <a:ln/>
        </p:spPr>
      </p:sp>
      <p:sp>
        <p:nvSpPr>
          <p:cNvPr id="388099" name="Rectangle 3"/>
          <p:cNvSpPr>
            <a:spLocks noGrp="1" noChangeArrowheads="1"/>
          </p:cNvSpPr>
          <p:nvPr>
            <p:ph type="body" idx="1"/>
          </p:nvPr>
        </p:nvSpPr>
        <p:spPr/>
        <p:txBody>
          <a:bodyPr/>
          <a:lstStyle/>
          <a:p>
            <a:endParaRPr 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755231-C2C7-AF46-9322-B74031BFB519}" type="slidenum">
              <a:rPr lang="it-IT"/>
              <a:pPr/>
              <a:t>49</a:t>
            </a:fld>
            <a:endParaRPr lang="it-IT"/>
          </a:p>
        </p:txBody>
      </p:sp>
      <p:sp>
        <p:nvSpPr>
          <p:cNvPr id="382978" name="Rectangle 2"/>
          <p:cNvSpPr>
            <a:spLocks noGrp="1" noRot="1" noChangeAspect="1" noChangeArrowheads="1" noTextEdit="1"/>
          </p:cNvSpPr>
          <p:nvPr>
            <p:ph type="sldImg"/>
          </p:nvPr>
        </p:nvSpPr>
        <p:spPr>
          <a:ln/>
        </p:spPr>
      </p:sp>
      <p:sp>
        <p:nvSpPr>
          <p:cNvPr id="382979" name="Rectangle 3"/>
          <p:cNvSpPr>
            <a:spLocks noGrp="1" noChangeArrowheads="1"/>
          </p:cNvSpPr>
          <p:nvPr>
            <p:ph type="body" idx="1"/>
          </p:nvPr>
        </p:nvSpPr>
        <p:spPr/>
        <p:txBody>
          <a:bodyPr/>
          <a:lstStyle/>
          <a:p>
            <a:endParaRPr 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B46952-09EF-8C43-8383-B513CED69A88}" type="slidenum">
              <a:rPr lang="it-IT"/>
              <a:pPr/>
              <a:t>50</a:t>
            </a:fld>
            <a:endParaRPr lang="it-IT"/>
          </a:p>
        </p:txBody>
      </p:sp>
      <p:sp>
        <p:nvSpPr>
          <p:cNvPr id="384002" name="Rectangle 2"/>
          <p:cNvSpPr>
            <a:spLocks noGrp="1" noRot="1" noChangeAspect="1" noChangeArrowheads="1" noTextEdit="1"/>
          </p:cNvSpPr>
          <p:nvPr>
            <p:ph type="sldImg"/>
          </p:nvPr>
        </p:nvSpPr>
        <p:spPr>
          <a:ln/>
        </p:spPr>
      </p:sp>
      <p:sp>
        <p:nvSpPr>
          <p:cNvPr id="384003" name="Rectangle 3"/>
          <p:cNvSpPr>
            <a:spLocks noGrp="1" noChangeArrowheads="1"/>
          </p:cNvSpPr>
          <p:nvPr>
            <p:ph type="body" idx="1"/>
          </p:nvPr>
        </p:nvSpPr>
        <p:spPr/>
        <p:txBody>
          <a:bodyPr/>
          <a:lstStyle/>
          <a:p>
            <a:endParaRPr 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0A506E-6080-6047-AA98-000DBCDD8A9C}" type="slidenum">
              <a:rPr lang="it-IT"/>
              <a:pPr/>
              <a:t>51</a:t>
            </a:fld>
            <a:endParaRPr lang="it-IT"/>
          </a:p>
        </p:txBody>
      </p:sp>
      <p:sp>
        <p:nvSpPr>
          <p:cNvPr id="385026" name="Rectangle 2"/>
          <p:cNvSpPr>
            <a:spLocks noGrp="1" noRot="1" noChangeAspect="1" noChangeArrowheads="1" noTextEdit="1"/>
          </p:cNvSpPr>
          <p:nvPr>
            <p:ph type="sldImg"/>
          </p:nvPr>
        </p:nvSpPr>
        <p:spPr>
          <a:ln/>
        </p:spPr>
      </p:sp>
      <p:sp>
        <p:nvSpPr>
          <p:cNvPr id="385027" name="Rectangle 3"/>
          <p:cNvSpPr>
            <a:spLocks noGrp="1" noChangeArrowheads="1"/>
          </p:cNvSpPr>
          <p:nvPr>
            <p:ph type="body" idx="1"/>
          </p:nvPr>
        </p:nvSpPr>
        <p:spPr/>
        <p:txBody>
          <a:bodyPr/>
          <a:lstStyle/>
          <a:p>
            <a:endParaRPr 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4092FB-BBA3-6946-B912-C036D4DA2F3E}" type="slidenum">
              <a:rPr lang="it-IT"/>
              <a:pPr/>
              <a:t>53</a:t>
            </a:fld>
            <a:endParaRPr lang="it-IT"/>
          </a:p>
        </p:txBody>
      </p:sp>
      <p:sp>
        <p:nvSpPr>
          <p:cNvPr id="386050" name="Rectangle 2"/>
          <p:cNvSpPr>
            <a:spLocks noGrp="1" noRot="1" noChangeAspect="1" noChangeArrowheads="1" noTextEdit="1"/>
          </p:cNvSpPr>
          <p:nvPr>
            <p:ph type="sldImg"/>
          </p:nvPr>
        </p:nvSpPr>
        <p:spPr>
          <a:ln/>
        </p:spPr>
      </p:sp>
      <p:sp>
        <p:nvSpPr>
          <p:cNvPr id="386051" name="Rectangle 3"/>
          <p:cNvSpPr>
            <a:spLocks noGrp="1" noChangeArrowheads="1"/>
          </p:cNvSpPr>
          <p:nvPr>
            <p:ph type="body" idx="1"/>
          </p:nvPr>
        </p:nvSpPr>
        <p:spPr/>
        <p:txBody>
          <a:bodyPr/>
          <a:lstStyle/>
          <a:p>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fr-CH"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CH" smtClean="0"/>
              <a:t>Master-Untertitelformat bearbeiten</a:t>
            </a:r>
            <a:endParaRPr lang="de-DE"/>
          </a:p>
        </p:txBody>
      </p:sp>
      <p:sp>
        <p:nvSpPr>
          <p:cNvPr id="4" name="Datumsplatzhalter 3"/>
          <p:cNvSpPr>
            <a:spLocks noGrp="1"/>
          </p:cNvSpPr>
          <p:nvPr>
            <p:ph type="dt" sz="half" idx="10"/>
          </p:nvPr>
        </p:nvSpPr>
        <p:spPr/>
        <p:txBody>
          <a:bodyPr/>
          <a:lstStyle>
            <a:lvl1pPr>
              <a:defRPr/>
            </a:lvl1pPr>
          </a:lstStyle>
          <a:p>
            <a:endParaRPr lang="it-IT"/>
          </a:p>
        </p:txBody>
      </p:sp>
      <p:sp>
        <p:nvSpPr>
          <p:cNvPr id="5" name="Fußzeilenplatzhalter 4"/>
          <p:cNvSpPr>
            <a:spLocks noGrp="1"/>
          </p:cNvSpPr>
          <p:nvPr>
            <p:ph type="ftr" sz="quarter" idx="11"/>
          </p:nvPr>
        </p:nvSpPr>
        <p:spPr/>
        <p:txBody>
          <a:bodyPr/>
          <a:lstStyle>
            <a:lvl1pPr>
              <a:defRPr/>
            </a:lvl1pPr>
          </a:lstStyle>
          <a:p>
            <a:endParaRPr lang="it-IT"/>
          </a:p>
        </p:txBody>
      </p:sp>
      <p:sp>
        <p:nvSpPr>
          <p:cNvPr id="6" name="Foliennummernplatzhalter 5"/>
          <p:cNvSpPr>
            <a:spLocks noGrp="1"/>
          </p:cNvSpPr>
          <p:nvPr>
            <p:ph type="sldNum" sz="quarter" idx="12"/>
          </p:nvPr>
        </p:nvSpPr>
        <p:spPr/>
        <p:txBody>
          <a:bodyPr/>
          <a:lstStyle>
            <a:lvl1pPr>
              <a:defRPr smtClean="0"/>
            </a:lvl1pPr>
          </a:lstStyle>
          <a:p>
            <a:fld id="{98948FE7-3246-1549-8C74-03041C6D1BB0}" type="slidenum">
              <a:rPr lang="it-IT"/>
              <a:pPr/>
              <a:t>‹Nr.›</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85800" y="5029200"/>
            <a:ext cx="7772400" cy="1143000"/>
          </a:xfrm>
        </p:spPr>
        <p:txBody>
          <a:bodyPr/>
          <a:lstStyle>
            <a:lvl1pPr>
              <a:defRPr sz="2200">
                <a:latin typeface="Times New Roman"/>
                <a:cs typeface="Times New Roman"/>
              </a:defRPr>
            </a:lvl1pPr>
          </a:lstStyle>
          <a:p>
            <a:r>
              <a:rPr lang="fr-CH" dirty="0" smtClean="0"/>
              <a:t>Dida</a:t>
            </a:r>
            <a:endParaRPr lang="de-DE" dirty="0"/>
          </a:p>
        </p:txBody>
      </p:sp>
      <p:sp>
        <p:nvSpPr>
          <p:cNvPr id="4" name="Datumsplatzhalter 3"/>
          <p:cNvSpPr>
            <a:spLocks noGrp="1"/>
          </p:cNvSpPr>
          <p:nvPr>
            <p:ph type="dt" sz="half" idx="10"/>
          </p:nvPr>
        </p:nvSpPr>
        <p:spPr/>
        <p:txBody>
          <a:bodyPr/>
          <a:lstStyle>
            <a:lvl1pPr>
              <a:defRPr/>
            </a:lvl1pPr>
          </a:lstStyle>
          <a:p>
            <a:endParaRPr lang="it-IT"/>
          </a:p>
        </p:txBody>
      </p:sp>
      <p:sp>
        <p:nvSpPr>
          <p:cNvPr id="5" name="Fußzeilenplatzhalter 4"/>
          <p:cNvSpPr>
            <a:spLocks noGrp="1"/>
          </p:cNvSpPr>
          <p:nvPr>
            <p:ph type="ftr" sz="quarter" idx="11"/>
          </p:nvPr>
        </p:nvSpPr>
        <p:spPr/>
        <p:txBody>
          <a:bodyPr/>
          <a:lstStyle>
            <a:lvl1pPr>
              <a:defRPr/>
            </a:lvl1pPr>
          </a:lstStyle>
          <a:p>
            <a:endParaRPr lang="it-IT"/>
          </a:p>
        </p:txBody>
      </p:sp>
      <p:sp>
        <p:nvSpPr>
          <p:cNvPr id="6" name="Foliennummernplatzhalter 5"/>
          <p:cNvSpPr>
            <a:spLocks noGrp="1"/>
          </p:cNvSpPr>
          <p:nvPr>
            <p:ph type="sldNum" sz="quarter" idx="12"/>
          </p:nvPr>
        </p:nvSpPr>
        <p:spPr/>
        <p:txBody>
          <a:bodyPr/>
          <a:lstStyle>
            <a:lvl1pPr>
              <a:defRPr smtClean="0"/>
            </a:lvl1pPr>
          </a:lstStyle>
          <a:p>
            <a:fld id="{87EC97F8-098F-9844-B754-DBA381D4FFE1}" type="slidenum">
              <a:rPr lang="it-IT"/>
              <a:pPr/>
              <a:t>‹Nr.›</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fr-CH"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CH" smtClean="0"/>
              <a:t>Mastertextformat bearbeiten</a:t>
            </a:r>
          </a:p>
        </p:txBody>
      </p:sp>
      <p:sp>
        <p:nvSpPr>
          <p:cNvPr id="4" name="Datumsplatzhalter 3"/>
          <p:cNvSpPr>
            <a:spLocks noGrp="1"/>
          </p:cNvSpPr>
          <p:nvPr>
            <p:ph type="dt" sz="half" idx="10"/>
          </p:nvPr>
        </p:nvSpPr>
        <p:spPr/>
        <p:txBody>
          <a:bodyPr/>
          <a:lstStyle>
            <a:lvl1pPr>
              <a:defRPr/>
            </a:lvl1pPr>
          </a:lstStyle>
          <a:p>
            <a:endParaRPr lang="it-IT"/>
          </a:p>
        </p:txBody>
      </p:sp>
      <p:sp>
        <p:nvSpPr>
          <p:cNvPr id="5" name="Fußzeilenplatzhalter 4"/>
          <p:cNvSpPr>
            <a:spLocks noGrp="1"/>
          </p:cNvSpPr>
          <p:nvPr>
            <p:ph type="ftr" sz="quarter" idx="11"/>
          </p:nvPr>
        </p:nvSpPr>
        <p:spPr/>
        <p:txBody>
          <a:bodyPr/>
          <a:lstStyle>
            <a:lvl1pPr>
              <a:defRPr/>
            </a:lvl1pPr>
          </a:lstStyle>
          <a:p>
            <a:endParaRPr lang="it-IT"/>
          </a:p>
        </p:txBody>
      </p:sp>
      <p:sp>
        <p:nvSpPr>
          <p:cNvPr id="6" name="Foliennummernplatzhalter 5"/>
          <p:cNvSpPr>
            <a:spLocks noGrp="1"/>
          </p:cNvSpPr>
          <p:nvPr>
            <p:ph type="sldNum" sz="quarter" idx="12"/>
          </p:nvPr>
        </p:nvSpPr>
        <p:spPr/>
        <p:txBody>
          <a:bodyPr/>
          <a:lstStyle>
            <a:lvl1pPr>
              <a:defRPr smtClean="0"/>
            </a:lvl1pPr>
          </a:lstStyle>
          <a:p>
            <a:fld id="{6EB57734-9C76-B745-9EE8-56553CE99D4D}" type="slidenum">
              <a:rPr lang="it-IT"/>
              <a:pPr/>
              <a:t>‹Nr.›</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CH" smtClean="0"/>
              <a:t>Mastertitelformat bearbeiten</a:t>
            </a:r>
            <a:endParaRPr lang="de-DE"/>
          </a:p>
        </p:txBody>
      </p:sp>
      <p:sp>
        <p:nvSpPr>
          <p:cNvPr id="3" name="Inhaltsplatzhalt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Mastertextformat bearbeiten</a:t>
            </a:r>
          </a:p>
          <a:p>
            <a:pPr lvl="1"/>
            <a:r>
              <a:rPr lang="fr-CH" smtClean="0"/>
              <a:t>Zweite Ebene</a:t>
            </a:r>
          </a:p>
          <a:p>
            <a:pPr lvl="2"/>
            <a:r>
              <a:rPr lang="fr-CH" smtClean="0"/>
              <a:t>Dritte Ebene</a:t>
            </a:r>
          </a:p>
          <a:p>
            <a:pPr lvl="3"/>
            <a:r>
              <a:rPr lang="fr-CH" smtClean="0"/>
              <a:t>Vierte Ebene</a:t>
            </a:r>
          </a:p>
          <a:p>
            <a:pPr lvl="4"/>
            <a:r>
              <a:rPr lang="fr-CH" smtClean="0"/>
              <a:t>Fünfte Ebene</a:t>
            </a:r>
            <a:endParaRPr lang="de-DE"/>
          </a:p>
        </p:txBody>
      </p:sp>
      <p:sp>
        <p:nvSpPr>
          <p:cNvPr id="4" name="Inhaltsplatzhalt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Mastertextformat bearbeiten</a:t>
            </a:r>
          </a:p>
          <a:p>
            <a:pPr lvl="1"/>
            <a:r>
              <a:rPr lang="fr-CH" smtClean="0"/>
              <a:t>Zweite Ebene</a:t>
            </a:r>
          </a:p>
          <a:p>
            <a:pPr lvl="2"/>
            <a:r>
              <a:rPr lang="fr-CH" smtClean="0"/>
              <a:t>Dritte Ebene</a:t>
            </a:r>
          </a:p>
          <a:p>
            <a:pPr lvl="3"/>
            <a:r>
              <a:rPr lang="fr-CH" smtClean="0"/>
              <a:t>Vierte Ebene</a:t>
            </a:r>
          </a:p>
          <a:p>
            <a:pPr lvl="4"/>
            <a:r>
              <a:rPr lang="fr-CH" smtClean="0"/>
              <a:t>Fünfte Ebene</a:t>
            </a:r>
            <a:endParaRPr lang="de-DE"/>
          </a:p>
        </p:txBody>
      </p:sp>
      <p:sp>
        <p:nvSpPr>
          <p:cNvPr id="5" name="Datumsplatzhalter 4"/>
          <p:cNvSpPr>
            <a:spLocks noGrp="1"/>
          </p:cNvSpPr>
          <p:nvPr>
            <p:ph type="dt" sz="half" idx="10"/>
          </p:nvPr>
        </p:nvSpPr>
        <p:spPr/>
        <p:txBody>
          <a:bodyPr/>
          <a:lstStyle>
            <a:lvl1pPr>
              <a:defRPr/>
            </a:lvl1pPr>
          </a:lstStyle>
          <a:p>
            <a:endParaRPr lang="it-IT"/>
          </a:p>
        </p:txBody>
      </p:sp>
      <p:sp>
        <p:nvSpPr>
          <p:cNvPr id="6" name="Fußzeilenplatzhalter 5"/>
          <p:cNvSpPr>
            <a:spLocks noGrp="1"/>
          </p:cNvSpPr>
          <p:nvPr>
            <p:ph type="ftr" sz="quarter" idx="11"/>
          </p:nvPr>
        </p:nvSpPr>
        <p:spPr/>
        <p:txBody>
          <a:bodyPr/>
          <a:lstStyle>
            <a:lvl1pPr>
              <a:defRPr/>
            </a:lvl1pPr>
          </a:lstStyle>
          <a:p>
            <a:endParaRPr lang="it-IT"/>
          </a:p>
        </p:txBody>
      </p:sp>
      <p:sp>
        <p:nvSpPr>
          <p:cNvPr id="7" name="Foliennummernplatzhalter 6"/>
          <p:cNvSpPr>
            <a:spLocks noGrp="1"/>
          </p:cNvSpPr>
          <p:nvPr>
            <p:ph type="sldNum" sz="quarter" idx="12"/>
          </p:nvPr>
        </p:nvSpPr>
        <p:spPr/>
        <p:txBody>
          <a:bodyPr/>
          <a:lstStyle>
            <a:lvl1pPr>
              <a:defRPr smtClean="0"/>
            </a:lvl1pPr>
          </a:lstStyle>
          <a:p>
            <a:fld id="{F746A99F-9E27-FE47-8542-6C7C825C2DC3}" type="slidenum">
              <a:rPr lang="it-IT"/>
              <a:pPr/>
              <a:t>‹Nr.›</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fr-CH"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Mastertextformat bearbeiten</a:t>
            </a:r>
          </a:p>
          <a:p>
            <a:pPr lvl="1"/>
            <a:r>
              <a:rPr lang="fr-CH" smtClean="0"/>
              <a:t>Zweite Ebene</a:t>
            </a:r>
          </a:p>
          <a:p>
            <a:pPr lvl="2"/>
            <a:r>
              <a:rPr lang="fr-CH" smtClean="0"/>
              <a:t>Dritte Ebene</a:t>
            </a:r>
          </a:p>
          <a:p>
            <a:pPr lvl="3"/>
            <a:r>
              <a:rPr lang="fr-CH" smtClean="0"/>
              <a:t>Vierte Ebene</a:t>
            </a:r>
          </a:p>
          <a:p>
            <a:pPr lvl="4"/>
            <a:r>
              <a:rPr lang="fr-CH"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Mastertextformat bearbeiten</a:t>
            </a:r>
          </a:p>
          <a:p>
            <a:pPr lvl="1"/>
            <a:r>
              <a:rPr lang="fr-CH" smtClean="0"/>
              <a:t>Zweite Ebene</a:t>
            </a:r>
          </a:p>
          <a:p>
            <a:pPr lvl="2"/>
            <a:r>
              <a:rPr lang="fr-CH" smtClean="0"/>
              <a:t>Dritte Ebene</a:t>
            </a:r>
          </a:p>
          <a:p>
            <a:pPr lvl="3"/>
            <a:r>
              <a:rPr lang="fr-CH" smtClean="0"/>
              <a:t>Vierte Ebene</a:t>
            </a:r>
          </a:p>
          <a:p>
            <a:pPr lvl="4"/>
            <a:r>
              <a:rPr lang="fr-CH" smtClean="0"/>
              <a:t>Fünfte Ebene</a:t>
            </a:r>
            <a:endParaRPr lang="de-DE"/>
          </a:p>
        </p:txBody>
      </p:sp>
      <p:sp>
        <p:nvSpPr>
          <p:cNvPr id="7" name="Datumsplatzhalter 6"/>
          <p:cNvSpPr>
            <a:spLocks noGrp="1"/>
          </p:cNvSpPr>
          <p:nvPr>
            <p:ph type="dt" sz="half" idx="10"/>
          </p:nvPr>
        </p:nvSpPr>
        <p:spPr/>
        <p:txBody>
          <a:bodyPr/>
          <a:lstStyle>
            <a:lvl1pPr>
              <a:defRPr/>
            </a:lvl1pPr>
          </a:lstStyle>
          <a:p>
            <a:endParaRPr lang="it-IT"/>
          </a:p>
        </p:txBody>
      </p:sp>
      <p:sp>
        <p:nvSpPr>
          <p:cNvPr id="8" name="Fußzeilenplatzhalter 7"/>
          <p:cNvSpPr>
            <a:spLocks noGrp="1"/>
          </p:cNvSpPr>
          <p:nvPr>
            <p:ph type="ftr" sz="quarter" idx="11"/>
          </p:nvPr>
        </p:nvSpPr>
        <p:spPr/>
        <p:txBody>
          <a:bodyPr/>
          <a:lstStyle>
            <a:lvl1pPr>
              <a:defRPr/>
            </a:lvl1pPr>
          </a:lstStyle>
          <a:p>
            <a:endParaRPr lang="it-IT"/>
          </a:p>
        </p:txBody>
      </p:sp>
      <p:sp>
        <p:nvSpPr>
          <p:cNvPr id="9" name="Foliennummernplatzhalter 8"/>
          <p:cNvSpPr>
            <a:spLocks noGrp="1"/>
          </p:cNvSpPr>
          <p:nvPr>
            <p:ph type="sldNum" sz="quarter" idx="12"/>
          </p:nvPr>
        </p:nvSpPr>
        <p:spPr/>
        <p:txBody>
          <a:bodyPr/>
          <a:lstStyle>
            <a:lvl1pPr>
              <a:defRPr smtClean="0"/>
            </a:lvl1pPr>
          </a:lstStyle>
          <a:p>
            <a:fld id="{8955DA47-EAC5-6A40-978A-E68FA2E0A9CB}" type="slidenum">
              <a:rPr lang="it-IT"/>
              <a:pPr/>
              <a:t>‹Nr.›</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CH" smtClean="0"/>
              <a:t>Mastertitelformat bearbeiten</a:t>
            </a:r>
            <a:endParaRPr lang="de-DE"/>
          </a:p>
        </p:txBody>
      </p:sp>
      <p:sp>
        <p:nvSpPr>
          <p:cNvPr id="3" name="Datumsplatzhalter 2"/>
          <p:cNvSpPr>
            <a:spLocks noGrp="1"/>
          </p:cNvSpPr>
          <p:nvPr>
            <p:ph type="dt" sz="half" idx="10"/>
          </p:nvPr>
        </p:nvSpPr>
        <p:spPr/>
        <p:txBody>
          <a:bodyPr/>
          <a:lstStyle>
            <a:lvl1pPr>
              <a:defRPr/>
            </a:lvl1pPr>
          </a:lstStyle>
          <a:p>
            <a:endParaRPr lang="it-IT"/>
          </a:p>
        </p:txBody>
      </p:sp>
      <p:sp>
        <p:nvSpPr>
          <p:cNvPr id="4" name="Fußzeilenplatzhalter 3"/>
          <p:cNvSpPr>
            <a:spLocks noGrp="1"/>
          </p:cNvSpPr>
          <p:nvPr>
            <p:ph type="ftr" sz="quarter" idx="11"/>
          </p:nvPr>
        </p:nvSpPr>
        <p:spPr/>
        <p:txBody>
          <a:bodyPr/>
          <a:lstStyle>
            <a:lvl1pPr>
              <a:defRPr/>
            </a:lvl1pPr>
          </a:lstStyle>
          <a:p>
            <a:endParaRPr lang="it-IT"/>
          </a:p>
        </p:txBody>
      </p:sp>
      <p:sp>
        <p:nvSpPr>
          <p:cNvPr id="5" name="Foliennummernplatzhalter 4"/>
          <p:cNvSpPr>
            <a:spLocks noGrp="1"/>
          </p:cNvSpPr>
          <p:nvPr>
            <p:ph type="sldNum" sz="quarter" idx="12"/>
          </p:nvPr>
        </p:nvSpPr>
        <p:spPr/>
        <p:txBody>
          <a:bodyPr/>
          <a:lstStyle>
            <a:lvl1pPr>
              <a:defRPr smtClean="0"/>
            </a:lvl1pPr>
          </a:lstStyle>
          <a:p>
            <a:fld id="{46A330C0-B5C4-314F-BD15-27DF9443BB29}" type="slidenum">
              <a:rPr lang="it-IT"/>
              <a:pPr/>
              <a:t>‹Nr.›</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it-IT"/>
          </a:p>
        </p:txBody>
      </p:sp>
      <p:sp>
        <p:nvSpPr>
          <p:cNvPr id="3" name="Fußzeilenplatzhalter 2"/>
          <p:cNvSpPr>
            <a:spLocks noGrp="1"/>
          </p:cNvSpPr>
          <p:nvPr>
            <p:ph type="ftr" sz="quarter" idx="11"/>
          </p:nvPr>
        </p:nvSpPr>
        <p:spPr/>
        <p:txBody>
          <a:bodyPr/>
          <a:lstStyle>
            <a:lvl1pPr>
              <a:defRPr/>
            </a:lvl1pPr>
          </a:lstStyle>
          <a:p>
            <a:endParaRPr lang="it-IT"/>
          </a:p>
        </p:txBody>
      </p:sp>
      <p:sp>
        <p:nvSpPr>
          <p:cNvPr id="4" name="Foliennummernplatzhalter 3"/>
          <p:cNvSpPr>
            <a:spLocks noGrp="1"/>
          </p:cNvSpPr>
          <p:nvPr>
            <p:ph type="sldNum" sz="quarter" idx="12"/>
          </p:nvPr>
        </p:nvSpPr>
        <p:spPr/>
        <p:txBody>
          <a:bodyPr/>
          <a:lstStyle>
            <a:lvl1pPr>
              <a:defRPr smtClean="0"/>
            </a:lvl1pPr>
          </a:lstStyle>
          <a:p>
            <a:fld id="{B71DFB9F-CA89-474D-B5C7-90D5E2D02989}" type="slidenum">
              <a:rPr lang="it-IT"/>
              <a:pPr/>
              <a:t>‹Nr.›</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fr-CH"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H" smtClean="0"/>
              <a:t>Mastertextformat bearbeiten</a:t>
            </a:r>
          </a:p>
          <a:p>
            <a:pPr lvl="1"/>
            <a:r>
              <a:rPr lang="fr-CH" smtClean="0"/>
              <a:t>Zweite Ebene</a:t>
            </a:r>
          </a:p>
          <a:p>
            <a:pPr lvl="2"/>
            <a:r>
              <a:rPr lang="fr-CH" smtClean="0"/>
              <a:t>Dritte Ebene</a:t>
            </a:r>
          </a:p>
          <a:p>
            <a:pPr lvl="3"/>
            <a:r>
              <a:rPr lang="fr-CH" smtClean="0"/>
              <a:t>Vierte Ebene</a:t>
            </a:r>
          </a:p>
          <a:p>
            <a:pPr lvl="4"/>
            <a:r>
              <a:rPr lang="fr-CH"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Mastertextformat bearbeiten</a:t>
            </a:r>
          </a:p>
        </p:txBody>
      </p:sp>
      <p:sp>
        <p:nvSpPr>
          <p:cNvPr id="5" name="Datumsplatzhalter 4"/>
          <p:cNvSpPr>
            <a:spLocks noGrp="1"/>
          </p:cNvSpPr>
          <p:nvPr>
            <p:ph type="dt" sz="half" idx="10"/>
          </p:nvPr>
        </p:nvSpPr>
        <p:spPr/>
        <p:txBody>
          <a:bodyPr/>
          <a:lstStyle>
            <a:lvl1pPr>
              <a:defRPr/>
            </a:lvl1pPr>
          </a:lstStyle>
          <a:p>
            <a:endParaRPr lang="it-IT"/>
          </a:p>
        </p:txBody>
      </p:sp>
      <p:sp>
        <p:nvSpPr>
          <p:cNvPr id="6" name="Fußzeilenplatzhalter 5"/>
          <p:cNvSpPr>
            <a:spLocks noGrp="1"/>
          </p:cNvSpPr>
          <p:nvPr>
            <p:ph type="ftr" sz="quarter" idx="11"/>
          </p:nvPr>
        </p:nvSpPr>
        <p:spPr/>
        <p:txBody>
          <a:bodyPr/>
          <a:lstStyle>
            <a:lvl1pPr>
              <a:defRPr/>
            </a:lvl1pPr>
          </a:lstStyle>
          <a:p>
            <a:endParaRPr lang="it-IT"/>
          </a:p>
        </p:txBody>
      </p:sp>
      <p:sp>
        <p:nvSpPr>
          <p:cNvPr id="7" name="Foliennummernplatzhalter 6"/>
          <p:cNvSpPr>
            <a:spLocks noGrp="1"/>
          </p:cNvSpPr>
          <p:nvPr>
            <p:ph type="sldNum" sz="quarter" idx="12"/>
          </p:nvPr>
        </p:nvSpPr>
        <p:spPr/>
        <p:txBody>
          <a:bodyPr/>
          <a:lstStyle>
            <a:lvl1pPr>
              <a:defRPr smtClean="0"/>
            </a:lvl1pPr>
          </a:lstStyle>
          <a:p>
            <a:fld id="{CDDD98C7-7CA9-FA43-8DE8-701AFED789E8}" type="slidenum">
              <a:rPr lang="it-IT"/>
              <a:pPr/>
              <a:t>‹Nr.›</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fr-CH"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Mastertextformat bearbeiten</a:t>
            </a:r>
          </a:p>
        </p:txBody>
      </p:sp>
      <p:sp>
        <p:nvSpPr>
          <p:cNvPr id="5" name="Datumsplatzhalter 4"/>
          <p:cNvSpPr>
            <a:spLocks noGrp="1"/>
          </p:cNvSpPr>
          <p:nvPr>
            <p:ph type="dt" sz="half" idx="10"/>
          </p:nvPr>
        </p:nvSpPr>
        <p:spPr/>
        <p:txBody>
          <a:bodyPr/>
          <a:lstStyle>
            <a:lvl1pPr>
              <a:defRPr/>
            </a:lvl1pPr>
          </a:lstStyle>
          <a:p>
            <a:endParaRPr lang="it-IT"/>
          </a:p>
        </p:txBody>
      </p:sp>
      <p:sp>
        <p:nvSpPr>
          <p:cNvPr id="6" name="Fußzeilenplatzhalter 5"/>
          <p:cNvSpPr>
            <a:spLocks noGrp="1"/>
          </p:cNvSpPr>
          <p:nvPr>
            <p:ph type="ftr" sz="quarter" idx="11"/>
          </p:nvPr>
        </p:nvSpPr>
        <p:spPr/>
        <p:txBody>
          <a:bodyPr/>
          <a:lstStyle>
            <a:lvl1pPr>
              <a:defRPr/>
            </a:lvl1pPr>
          </a:lstStyle>
          <a:p>
            <a:endParaRPr lang="it-IT"/>
          </a:p>
        </p:txBody>
      </p:sp>
      <p:sp>
        <p:nvSpPr>
          <p:cNvPr id="7" name="Foliennummernplatzhalter 6"/>
          <p:cNvSpPr>
            <a:spLocks noGrp="1"/>
          </p:cNvSpPr>
          <p:nvPr>
            <p:ph type="sldNum" sz="quarter" idx="12"/>
          </p:nvPr>
        </p:nvSpPr>
        <p:spPr/>
        <p:txBody>
          <a:bodyPr/>
          <a:lstStyle>
            <a:lvl1pPr>
              <a:defRPr smtClean="0"/>
            </a:lvl1pPr>
          </a:lstStyle>
          <a:p>
            <a:fld id="{729ABF3E-D2E1-EC44-882F-A74523D60C9F}" type="slidenum">
              <a:rPr lang="it-IT"/>
              <a:pPr/>
              <a:t>‹Nr.›</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CH"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fr-CH" smtClean="0"/>
              <a:t>Mastertextformat bearbeiten</a:t>
            </a:r>
          </a:p>
          <a:p>
            <a:pPr lvl="1"/>
            <a:r>
              <a:rPr lang="fr-CH" smtClean="0"/>
              <a:t>Zweite Ebene</a:t>
            </a:r>
          </a:p>
          <a:p>
            <a:pPr lvl="2"/>
            <a:r>
              <a:rPr lang="fr-CH" smtClean="0"/>
              <a:t>Dritte Ebene</a:t>
            </a:r>
          </a:p>
          <a:p>
            <a:pPr lvl="3"/>
            <a:r>
              <a:rPr lang="fr-CH" smtClean="0"/>
              <a:t>Vierte Ebene</a:t>
            </a:r>
          </a:p>
          <a:p>
            <a:pPr lvl="4"/>
            <a:r>
              <a:rPr lang="fr-CH"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it-IT"/>
          </a:p>
        </p:txBody>
      </p:sp>
      <p:sp>
        <p:nvSpPr>
          <p:cNvPr id="5" name="Fußzeilenplatzhalter 4"/>
          <p:cNvSpPr>
            <a:spLocks noGrp="1"/>
          </p:cNvSpPr>
          <p:nvPr>
            <p:ph type="ftr" sz="quarter" idx="11"/>
          </p:nvPr>
        </p:nvSpPr>
        <p:spPr/>
        <p:txBody>
          <a:bodyPr/>
          <a:lstStyle>
            <a:lvl1pPr>
              <a:defRPr/>
            </a:lvl1pPr>
          </a:lstStyle>
          <a:p>
            <a:endParaRPr lang="it-IT"/>
          </a:p>
        </p:txBody>
      </p:sp>
      <p:sp>
        <p:nvSpPr>
          <p:cNvPr id="6" name="Foliennummernplatzhalter 5"/>
          <p:cNvSpPr>
            <a:spLocks noGrp="1"/>
          </p:cNvSpPr>
          <p:nvPr>
            <p:ph type="sldNum" sz="quarter" idx="12"/>
          </p:nvPr>
        </p:nvSpPr>
        <p:spPr/>
        <p:txBody>
          <a:bodyPr/>
          <a:lstStyle>
            <a:lvl1pPr>
              <a:defRPr smtClean="0"/>
            </a:lvl1pPr>
          </a:lstStyle>
          <a:p>
            <a:fld id="{25A5EED4-79DC-904A-BEA8-FC44E8FDA743}" type="slidenum">
              <a:rPr lang="it-IT"/>
              <a:pPr/>
              <a:t>‹Nr.›</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609600"/>
            <a:ext cx="1943100" cy="5486400"/>
          </a:xfrm>
        </p:spPr>
        <p:txBody>
          <a:bodyPr vert="eaVert"/>
          <a:lstStyle/>
          <a:p>
            <a:r>
              <a:rPr lang="fr-CH" smtClean="0"/>
              <a:t>Mastertitelformat bearbeiten</a:t>
            </a:r>
            <a:endParaRPr lang="de-DE"/>
          </a:p>
        </p:txBody>
      </p:sp>
      <p:sp>
        <p:nvSpPr>
          <p:cNvPr id="3" name="Vertikaler Textplatzhalter 2"/>
          <p:cNvSpPr>
            <a:spLocks noGrp="1"/>
          </p:cNvSpPr>
          <p:nvPr>
            <p:ph type="body" orient="vert" idx="1"/>
          </p:nvPr>
        </p:nvSpPr>
        <p:spPr>
          <a:xfrm>
            <a:off x="685800" y="609600"/>
            <a:ext cx="5676900" cy="5486400"/>
          </a:xfrm>
        </p:spPr>
        <p:txBody>
          <a:bodyPr vert="eaVert"/>
          <a:lstStyle/>
          <a:p>
            <a:pPr lvl="0"/>
            <a:r>
              <a:rPr lang="fr-CH" smtClean="0"/>
              <a:t>Mastertextformat bearbeiten</a:t>
            </a:r>
          </a:p>
          <a:p>
            <a:pPr lvl="1"/>
            <a:r>
              <a:rPr lang="fr-CH" smtClean="0"/>
              <a:t>Zweite Ebene</a:t>
            </a:r>
          </a:p>
          <a:p>
            <a:pPr lvl="2"/>
            <a:r>
              <a:rPr lang="fr-CH" smtClean="0"/>
              <a:t>Dritte Ebene</a:t>
            </a:r>
          </a:p>
          <a:p>
            <a:pPr lvl="3"/>
            <a:r>
              <a:rPr lang="fr-CH" smtClean="0"/>
              <a:t>Vierte Ebene</a:t>
            </a:r>
          </a:p>
          <a:p>
            <a:pPr lvl="4"/>
            <a:r>
              <a:rPr lang="fr-CH"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it-IT"/>
          </a:p>
        </p:txBody>
      </p:sp>
      <p:sp>
        <p:nvSpPr>
          <p:cNvPr id="5" name="Fußzeilenplatzhalter 4"/>
          <p:cNvSpPr>
            <a:spLocks noGrp="1"/>
          </p:cNvSpPr>
          <p:nvPr>
            <p:ph type="ftr" sz="quarter" idx="11"/>
          </p:nvPr>
        </p:nvSpPr>
        <p:spPr/>
        <p:txBody>
          <a:bodyPr/>
          <a:lstStyle>
            <a:lvl1pPr>
              <a:defRPr/>
            </a:lvl1pPr>
          </a:lstStyle>
          <a:p>
            <a:endParaRPr lang="it-IT"/>
          </a:p>
        </p:txBody>
      </p:sp>
      <p:sp>
        <p:nvSpPr>
          <p:cNvPr id="6" name="Foliennummernplatzhalter 5"/>
          <p:cNvSpPr>
            <a:spLocks noGrp="1"/>
          </p:cNvSpPr>
          <p:nvPr>
            <p:ph type="sldNum" sz="quarter" idx="12"/>
          </p:nvPr>
        </p:nvSpPr>
        <p:spPr/>
        <p:txBody>
          <a:bodyPr/>
          <a:lstStyle>
            <a:lvl1pPr>
              <a:defRPr smtClean="0"/>
            </a:lvl1pPr>
          </a:lstStyle>
          <a:p>
            <a:fld id="{37354F5B-AC63-8A46-8296-8AEBECDA64F1}" type="slidenum">
              <a:rPr lang="it-IT"/>
              <a:pPr/>
              <a:t>‹Nr.›</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a:t>Fare clic per modificare stile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endParaRPr lang="it-IT"/>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endParaRPr lang="it-IT"/>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840579C6-1C5A-594D-95C1-A64D85174A77}" type="slidenum">
              <a:rPr lang="it-IT"/>
              <a:pPr/>
              <a:t>‹Nr.›</a:t>
            </a:fld>
            <a:endParaRPr lang="it-IT"/>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128"/>
          <a:cs typeface="ＭＳ Ｐゴシック" charset="-128"/>
        </a:defRPr>
      </a:lvl2pPr>
      <a:lvl3pPr algn="ctr" rtl="0" fontAlgn="base">
        <a:spcBef>
          <a:spcPct val="0"/>
        </a:spcBef>
        <a:spcAft>
          <a:spcPct val="0"/>
        </a:spcAft>
        <a:defRPr sz="4400">
          <a:solidFill>
            <a:schemeClr val="tx2"/>
          </a:solidFill>
          <a:latin typeface="Arial" charset="0"/>
          <a:ea typeface="ＭＳ Ｐゴシック" charset="-128"/>
          <a:cs typeface="ＭＳ Ｐゴシック" charset="-128"/>
        </a:defRPr>
      </a:lvl3pPr>
      <a:lvl4pPr algn="ctr" rtl="0" fontAlgn="base">
        <a:spcBef>
          <a:spcPct val="0"/>
        </a:spcBef>
        <a:spcAft>
          <a:spcPct val="0"/>
        </a:spcAft>
        <a:defRPr sz="4400">
          <a:solidFill>
            <a:schemeClr val="tx2"/>
          </a:solidFill>
          <a:latin typeface="Arial" charset="0"/>
          <a:ea typeface="ＭＳ Ｐゴシック" charset="-128"/>
          <a:cs typeface="ＭＳ Ｐゴシック" charset="-128"/>
        </a:defRPr>
      </a:lvl4pPr>
      <a:lvl5pPr algn="ctr" rtl="0" fontAlgn="base">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2.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3.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4.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5.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6.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8.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715000" y="3048000"/>
            <a:ext cx="2895600" cy="3505200"/>
          </a:xfrm>
        </p:spPr>
        <p:txBody>
          <a:bodyPr anchor="t"/>
          <a:lstStyle/>
          <a:p>
            <a:pPr algn="l"/>
            <a:r>
              <a:rPr lang="it-IT" i="1" dirty="0" err="1" smtClean="0"/>
              <a:t>Motion</a:t>
            </a:r>
            <a:r>
              <a:rPr lang="it-IT" i="1" dirty="0" smtClean="0"/>
              <a:t>, </a:t>
            </a:r>
            <a:r>
              <a:rPr lang="it-IT" i="1" dirty="0" err="1" smtClean="0"/>
              <a:t>émotions</a:t>
            </a:r>
            <a:r>
              <a:rPr lang="it-IT" dirty="0" smtClean="0"/>
              <a:t/>
            </a:r>
            <a:br>
              <a:rPr lang="it-IT" dirty="0" smtClean="0"/>
            </a:br>
            <a:r>
              <a:rPr lang="it-IT" dirty="0" smtClean="0"/>
              <a:t>nell’amore per la </a:t>
            </a:r>
            <a:br>
              <a:rPr lang="it-IT" dirty="0" smtClean="0"/>
            </a:br>
            <a:r>
              <a:rPr lang="it-IT" dirty="0" smtClean="0"/>
              <a:t>geometria dei tetraedri </a:t>
            </a:r>
            <a:br>
              <a:rPr lang="it-IT" dirty="0" smtClean="0"/>
            </a:br>
            <a:r>
              <a:rPr lang="it-IT" dirty="0" smtClean="0"/>
              <a:t> </a:t>
            </a:r>
            <a:br>
              <a:rPr lang="it-IT" dirty="0" smtClean="0"/>
            </a:br>
            <a:r>
              <a:rPr lang="it-IT" dirty="0" smtClean="0"/>
              <a:t>Alexander Graham Bell</a:t>
            </a:r>
            <a:br>
              <a:rPr lang="it-IT" dirty="0" smtClean="0"/>
            </a:br>
            <a:r>
              <a:rPr lang="it-IT" dirty="0" err="1" smtClean="0"/>
              <a:t>baccia</a:t>
            </a:r>
            <a:r>
              <a:rPr lang="it-IT" dirty="0" smtClean="0"/>
              <a:t> la sua </a:t>
            </a:r>
            <a:r>
              <a:rPr lang="it-IT" dirty="0" err="1" smtClean="0"/>
              <a:t>Mabel</a:t>
            </a:r>
            <a:r>
              <a:rPr lang="it-IT" dirty="0" smtClean="0"/>
              <a:t/>
            </a:r>
            <a:br>
              <a:rPr lang="it-IT" dirty="0" smtClean="0"/>
            </a:br>
            <a:r>
              <a:rPr lang="it-IT" dirty="0" smtClean="0"/>
              <a:t/>
            </a:r>
            <a:br>
              <a:rPr lang="it-IT" dirty="0" smtClean="0"/>
            </a:br>
            <a:r>
              <a:rPr lang="it-IT" dirty="0" smtClean="0"/>
              <a:t/>
            </a:r>
            <a:br>
              <a:rPr lang="it-IT" dirty="0" smtClean="0"/>
            </a:br>
            <a:r>
              <a:rPr lang="it-IT" dirty="0" err="1" smtClean="0"/>
              <a:t>October</a:t>
            </a:r>
            <a:r>
              <a:rPr lang="it-IT" dirty="0" smtClean="0"/>
              <a:t> 1903 </a:t>
            </a:r>
            <a:endParaRPr lang="it-IT" dirty="0"/>
          </a:p>
        </p:txBody>
      </p:sp>
      <p:pic>
        <p:nvPicPr>
          <p:cNvPr id="3" name="Bild 2" descr="Bell Kissing.jpg"/>
          <p:cNvPicPr>
            <a:picLocks noChangeAspect="1"/>
          </p:cNvPicPr>
          <p:nvPr/>
        </p:nvPicPr>
        <p:blipFill>
          <a:blip r:embed="rId2"/>
          <a:stretch>
            <a:fillRect/>
          </a:stretch>
        </p:blipFill>
        <p:spPr>
          <a:xfrm>
            <a:off x="0" y="0"/>
            <a:ext cx="5252936"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486400" y="1524000"/>
            <a:ext cx="3048000" cy="3429000"/>
          </a:xfrm>
        </p:spPr>
        <p:txBody>
          <a:bodyPr anchor="t"/>
          <a:lstStyle/>
          <a:p>
            <a:pPr algn="l"/>
            <a:r>
              <a:rPr lang="it-IT" i="1" dirty="0" err="1" smtClean="0"/>
              <a:t>Motion</a:t>
            </a:r>
            <a:r>
              <a:rPr lang="it-IT" i="1" dirty="0" smtClean="0"/>
              <a:t>, </a:t>
            </a:r>
            <a:r>
              <a:rPr lang="it-IT" i="1" dirty="0" err="1" smtClean="0"/>
              <a:t>émotions</a:t>
            </a:r>
            <a:r>
              <a:rPr lang="it-IT" dirty="0" smtClean="0"/>
              <a:t/>
            </a:r>
            <a:br>
              <a:rPr lang="it-IT" dirty="0" smtClean="0"/>
            </a:br>
            <a:r>
              <a:rPr lang="it-IT" dirty="0" smtClean="0"/>
              <a:t/>
            </a:r>
            <a:br>
              <a:rPr lang="it-IT" dirty="0" smtClean="0"/>
            </a:br>
            <a:r>
              <a:rPr lang="it-IT" dirty="0" err="1" smtClean="0"/>
              <a:t>Harriet</a:t>
            </a:r>
            <a:r>
              <a:rPr lang="it-IT" dirty="0" smtClean="0"/>
              <a:t> </a:t>
            </a:r>
            <a:r>
              <a:rPr lang="it-IT" dirty="0" err="1" smtClean="0"/>
              <a:t>Quimby</a:t>
            </a:r>
            <a:r>
              <a:rPr lang="it-IT" dirty="0" smtClean="0"/>
              <a:t/>
            </a:r>
            <a:br>
              <a:rPr lang="it-IT" dirty="0" smtClean="0"/>
            </a:br>
            <a:r>
              <a:rPr lang="it-IT" dirty="0" smtClean="0"/>
              <a:t>in compagnia del suo</a:t>
            </a:r>
            <a:br>
              <a:rPr lang="it-IT" dirty="0" smtClean="0"/>
            </a:br>
            <a:r>
              <a:rPr lang="it-IT" dirty="0" err="1" smtClean="0"/>
              <a:t>Blériot</a:t>
            </a:r>
            <a:r>
              <a:rPr lang="it-IT" dirty="0" smtClean="0"/>
              <a:t/>
            </a:r>
            <a:br>
              <a:rPr lang="it-IT" dirty="0" smtClean="0"/>
            </a:br>
            <a:r>
              <a:rPr lang="it-IT" dirty="0" smtClean="0"/>
              <a:t/>
            </a:r>
            <a:br>
              <a:rPr lang="it-IT" dirty="0" smtClean="0"/>
            </a:br>
            <a:r>
              <a:rPr lang="it-IT" dirty="0" smtClean="0"/>
              <a:t/>
            </a:r>
            <a:br>
              <a:rPr lang="it-IT" dirty="0" smtClean="0"/>
            </a:br>
            <a:r>
              <a:rPr lang="it-IT" dirty="0" smtClean="0"/>
              <a:t>1911 circa </a:t>
            </a:r>
            <a:endParaRPr lang="it-IT" dirty="0"/>
          </a:p>
        </p:txBody>
      </p:sp>
      <p:pic>
        <p:nvPicPr>
          <p:cNvPr id="3" name="Bild 2" descr="Harriet_Quimby_turning_over_plane_propeller.jpg"/>
          <p:cNvPicPr>
            <a:picLocks noChangeAspect="1"/>
          </p:cNvPicPr>
          <p:nvPr/>
        </p:nvPicPr>
        <p:blipFill>
          <a:blip r:embed="rId2"/>
          <a:stretch>
            <a:fillRect/>
          </a:stretch>
        </p:blipFill>
        <p:spPr>
          <a:xfrm>
            <a:off x="0" y="0"/>
            <a:ext cx="4586902"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181600" y="304800"/>
            <a:ext cx="3810000" cy="6172200"/>
          </a:xfrm>
        </p:spPr>
        <p:txBody>
          <a:bodyPr anchor="b"/>
          <a:lstStyle/>
          <a:p>
            <a:pPr algn="l"/>
            <a:r>
              <a:rPr lang="it-IT" sz="2800" i="1" dirty="0" smtClean="0">
                <a:solidFill>
                  <a:schemeClr val="tx1"/>
                </a:solidFill>
                <a:latin typeface="Times New Roman" charset="0"/>
              </a:rPr>
              <a:t/>
            </a:r>
            <a:br>
              <a:rPr lang="it-IT" sz="2800" i="1" dirty="0" smtClean="0">
                <a:solidFill>
                  <a:schemeClr val="tx1"/>
                </a:solidFill>
                <a:latin typeface="Times New Roman" charset="0"/>
              </a:rPr>
            </a:br>
            <a:r>
              <a:rPr lang="it-IT" sz="2800" i="1" dirty="0" err="1" smtClean="0">
                <a:solidFill>
                  <a:schemeClr val="tx1"/>
                </a:solidFill>
                <a:latin typeface="Times New Roman" charset="0"/>
              </a:rPr>
              <a:t>Motion</a:t>
            </a:r>
            <a:r>
              <a:rPr lang="it-IT" sz="2800" i="1" dirty="0" smtClean="0">
                <a:solidFill>
                  <a:schemeClr val="tx1"/>
                </a:solidFill>
                <a:latin typeface="Times New Roman" charset="0"/>
              </a:rPr>
              <a:t>, </a:t>
            </a:r>
            <a:r>
              <a:rPr lang="it-IT" sz="2800" i="1" dirty="0" err="1" smtClean="0">
                <a:solidFill>
                  <a:schemeClr val="tx1"/>
                </a:solidFill>
                <a:latin typeface="Times New Roman" charset="0"/>
              </a:rPr>
              <a:t>émotions</a:t>
            </a:r>
            <a:r>
              <a:rPr lang="it-IT" sz="2800" i="1" dirty="0" smtClean="0">
                <a:solidFill>
                  <a:schemeClr val="tx1"/>
                </a:solidFill>
                <a:latin typeface="Times New Roman" charset="0"/>
              </a:rPr>
              <a:t/>
            </a:r>
            <a:br>
              <a:rPr lang="it-IT" sz="2800" i="1" dirty="0" smtClean="0">
                <a:solidFill>
                  <a:schemeClr val="tx1"/>
                </a:solidFill>
                <a:latin typeface="Times New Roman" charset="0"/>
              </a:rPr>
            </a:br>
            <a:r>
              <a:rPr lang="it-IT" sz="2800" i="1" dirty="0" smtClean="0">
                <a:solidFill>
                  <a:schemeClr val="tx1"/>
                </a:solidFill>
                <a:latin typeface="Times New Roman" charset="0"/>
              </a:rPr>
              <a:t>Camminare volare</a:t>
            </a:r>
            <a:br>
              <a:rPr lang="it-IT" sz="2800" i="1" dirty="0" smtClean="0">
                <a:solidFill>
                  <a:schemeClr val="tx1"/>
                </a:solidFill>
                <a:latin typeface="Times New Roman" charset="0"/>
              </a:rPr>
            </a:br>
            <a:r>
              <a:rPr lang="it-IT" sz="2800" i="1" dirty="0" smtClean="0">
                <a:solidFill>
                  <a:schemeClr val="tx1"/>
                </a:solidFill>
                <a:latin typeface="Times New Roman" charset="0"/>
              </a:rPr>
              <a:t/>
            </a:r>
            <a:br>
              <a:rPr lang="it-IT" sz="2800" i="1" dirty="0" smtClean="0">
                <a:solidFill>
                  <a:schemeClr val="tx1"/>
                </a:solidFill>
                <a:latin typeface="Times New Roman" charset="0"/>
              </a:rPr>
            </a:br>
            <a:r>
              <a:rPr lang="it-IT" sz="2800" i="1" dirty="0" smtClean="0">
                <a:solidFill>
                  <a:schemeClr val="tx1"/>
                </a:solidFill>
                <a:latin typeface="Times New Roman" charset="0"/>
              </a:rPr>
              <a:t>Muoversi, commuoversi:</a:t>
            </a:r>
            <a:br>
              <a:rPr lang="it-IT" sz="2800" i="1" dirty="0" smtClean="0">
                <a:solidFill>
                  <a:schemeClr val="tx1"/>
                </a:solidFill>
                <a:latin typeface="Times New Roman" charset="0"/>
              </a:rPr>
            </a:br>
            <a:r>
              <a:rPr lang="it-IT" sz="2800" i="1" dirty="0" smtClean="0">
                <a:solidFill>
                  <a:schemeClr val="tx1"/>
                </a:solidFill>
                <a:latin typeface="Times New Roman" charset="0"/>
              </a:rPr>
              <a:t>il corpo come veicolo</a:t>
            </a:r>
            <a:br>
              <a:rPr lang="it-IT" sz="2800" i="1" dirty="0" smtClean="0">
                <a:solidFill>
                  <a:schemeClr val="tx1"/>
                </a:solidFill>
                <a:latin typeface="Times New Roman" charset="0"/>
              </a:rPr>
            </a:br>
            <a:r>
              <a:rPr lang="it-IT" sz="2800" i="1" dirty="0" smtClean="0">
                <a:solidFill>
                  <a:schemeClr val="tx1"/>
                </a:solidFill>
                <a:latin typeface="Times New Roman" charset="0"/>
              </a:rPr>
              <a:t>nella scoperta della città</a:t>
            </a:r>
            <a:br>
              <a:rPr lang="it-IT" sz="2800" i="1" dirty="0" smtClean="0">
                <a:solidFill>
                  <a:schemeClr val="tx1"/>
                </a:solidFill>
                <a:latin typeface="Times New Roman" charset="0"/>
              </a:rPr>
            </a:br>
            <a:r>
              <a:rPr lang="it-IT" sz="2800" i="1" dirty="0" smtClean="0">
                <a:solidFill>
                  <a:schemeClr val="tx1"/>
                </a:solidFill>
                <a:latin typeface="Times New Roman" charset="0"/>
              </a:rPr>
              <a:t/>
            </a:r>
            <a:br>
              <a:rPr lang="it-IT" sz="2800" i="1" dirty="0" smtClean="0">
                <a:solidFill>
                  <a:schemeClr val="tx1"/>
                </a:solidFill>
                <a:latin typeface="Times New Roman" charset="0"/>
              </a:rPr>
            </a:br>
            <a:r>
              <a:rPr lang="it-IT" sz="2000" dirty="0" smtClean="0">
                <a:solidFill>
                  <a:schemeClr val="tx1"/>
                </a:solidFill>
                <a:latin typeface="Times New Roman" charset="0"/>
              </a:rPr>
              <a:t>Biblioteca Accademia USI</a:t>
            </a:r>
            <a:br>
              <a:rPr lang="it-IT" sz="2000" dirty="0" smtClean="0">
                <a:solidFill>
                  <a:schemeClr val="tx1"/>
                </a:solidFill>
                <a:latin typeface="Times New Roman" charset="0"/>
              </a:rPr>
            </a:br>
            <a:r>
              <a:rPr lang="it-IT" sz="2000" dirty="0" smtClean="0">
                <a:solidFill>
                  <a:schemeClr val="tx1"/>
                </a:solidFill>
                <a:latin typeface="Times New Roman" charset="0"/>
              </a:rPr>
              <a:t>27 Novembre 2014 </a:t>
            </a:r>
            <a:br>
              <a:rPr lang="it-IT" sz="2000" dirty="0" smtClean="0">
                <a:solidFill>
                  <a:schemeClr val="tx1"/>
                </a:solidFill>
                <a:latin typeface="Times New Roman" charset="0"/>
              </a:rPr>
            </a:br>
            <a:r>
              <a:rPr lang="it-IT" sz="2000" dirty="0" smtClean="0">
                <a:solidFill>
                  <a:schemeClr val="tx1"/>
                </a:solidFill>
                <a:latin typeface="Times New Roman" charset="0"/>
              </a:rPr>
              <a:t/>
            </a:r>
            <a:br>
              <a:rPr lang="it-IT" sz="2000" dirty="0" smtClean="0">
                <a:solidFill>
                  <a:schemeClr val="tx1"/>
                </a:solidFill>
                <a:latin typeface="Times New Roman" charset="0"/>
              </a:rPr>
            </a:br>
            <a:r>
              <a:rPr lang="it-IT" sz="1400" dirty="0" smtClean="0">
                <a:solidFill>
                  <a:schemeClr val="tx1"/>
                </a:solidFill>
                <a:latin typeface="Times New Roman" charset="0"/>
              </a:rPr>
              <a:t>Jacques </a:t>
            </a:r>
            <a:r>
              <a:rPr lang="it-IT" sz="1400" dirty="0" err="1" smtClean="0">
                <a:solidFill>
                  <a:schemeClr val="tx1"/>
                </a:solidFill>
                <a:latin typeface="Times New Roman" charset="0"/>
              </a:rPr>
              <a:t>Gubler</a:t>
            </a:r>
            <a:r>
              <a:rPr lang="it-IT" sz="1400" dirty="0" smtClean="0">
                <a:solidFill>
                  <a:schemeClr val="tx1"/>
                </a:solidFill>
                <a:latin typeface="Times New Roman" charset="0"/>
              </a:rPr>
              <a:t>, Basilea </a:t>
            </a:r>
            <a:endParaRPr lang="it-IT" sz="1400" dirty="0">
              <a:solidFill>
                <a:schemeClr val="tx1"/>
              </a:solidFill>
              <a:latin typeface="Times New Roman" charset="0"/>
            </a:endParaRPr>
          </a:p>
        </p:txBody>
      </p:sp>
      <p:pic>
        <p:nvPicPr>
          <p:cNvPr id="2052" name="Picture 4" descr="1"/>
          <p:cNvPicPr>
            <a:picLocks noChangeAspect="1" noChangeArrowheads="1"/>
          </p:cNvPicPr>
          <p:nvPr/>
        </p:nvPicPr>
        <p:blipFill>
          <a:blip r:embed="rId3"/>
          <a:srcRect/>
          <a:stretch>
            <a:fillRect/>
          </a:stretch>
        </p:blipFill>
        <p:spPr bwMode="auto">
          <a:xfrm>
            <a:off x="0" y="0"/>
            <a:ext cx="4814888" cy="6858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105400" y="3657600"/>
            <a:ext cx="3733800" cy="2819400"/>
          </a:xfrm>
        </p:spPr>
        <p:txBody>
          <a:bodyPr anchor="b"/>
          <a:lstStyle/>
          <a:p>
            <a:pPr algn="l"/>
            <a:r>
              <a:rPr lang="pt-PT" sz="2000" dirty="0">
                <a:solidFill>
                  <a:schemeClr val="tx1"/>
                </a:solidFill>
                <a:latin typeface="Times New Roman" charset="0"/>
              </a:rPr>
              <a:t>Roma, </a:t>
            </a:r>
            <a:r>
              <a:rPr lang="pt-PT" sz="2000" dirty="0" err="1">
                <a:solidFill>
                  <a:schemeClr val="tx1"/>
                </a:solidFill>
                <a:latin typeface="Times New Roman" charset="0"/>
              </a:rPr>
              <a:t>Cinecittà</a:t>
            </a:r>
            <a:r>
              <a:rPr lang="pt-PT" sz="2000" dirty="0" smtClean="0">
                <a:solidFill>
                  <a:schemeClr val="tx1"/>
                </a:solidFill>
                <a:latin typeface="Times New Roman" charset="0"/>
              </a:rPr>
              <a:t/>
            </a:r>
            <a:br>
              <a:rPr lang="pt-PT" sz="2000" dirty="0" smtClean="0">
                <a:solidFill>
                  <a:schemeClr val="tx1"/>
                </a:solidFill>
                <a:latin typeface="Times New Roman" charset="0"/>
              </a:rPr>
            </a:br>
            <a:r>
              <a:rPr lang="pt-PT" sz="2000" dirty="0" err="1" smtClean="0">
                <a:solidFill>
                  <a:schemeClr val="tx1"/>
                </a:solidFill>
                <a:latin typeface="Times New Roman" charset="0"/>
              </a:rPr>
              <a:t>Il</a:t>
            </a:r>
            <a:r>
              <a:rPr lang="pt-PT" sz="2000" dirty="0" smtClean="0">
                <a:solidFill>
                  <a:schemeClr val="tx1"/>
                </a:solidFill>
                <a:latin typeface="Times New Roman" charset="0"/>
              </a:rPr>
              <a:t> </a:t>
            </a:r>
            <a:r>
              <a:rPr lang="pt-PT" sz="2000" dirty="0" err="1" smtClean="0">
                <a:solidFill>
                  <a:schemeClr val="tx1"/>
                </a:solidFill>
                <a:latin typeface="Times New Roman" charset="0"/>
              </a:rPr>
              <a:t>set</a:t>
            </a:r>
            <a:r>
              <a:rPr lang="pt-PT" sz="2000" dirty="0" smtClean="0">
                <a:solidFill>
                  <a:schemeClr val="tx1"/>
                </a:solidFill>
                <a:latin typeface="Times New Roman" charset="0"/>
              </a:rPr>
              <a:t> </a:t>
            </a:r>
            <a:r>
              <a:rPr lang="pt-PT" sz="2000" dirty="0" err="1" smtClean="0">
                <a:solidFill>
                  <a:schemeClr val="tx1"/>
                </a:solidFill>
                <a:latin typeface="Times New Roman" charset="0"/>
              </a:rPr>
              <a:t>di</a:t>
            </a:r>
            <a:r>
              <a:rPr lang="pt-PT" sz="2000" dirty="0" smtClean="0">
                <a:solidFill>
                  <a:schemeClr val="tx1"/>
                </a:solidFill>
                <a:latin typeface="Times New Roman" charset="0"/>
              </a:rPr>
              <a:t> </a:t>
            </a:r>
            <a:br>
              <a:rPr lang="pt-PT" sz="2000" dirty="0" smtClean="0">
                <a:solidFill>
                  <a:schemeClr val="tx1"/>
                </a:solidFill>
                <a:latin typeface="Times New Roman" charset="0"/>
              </a:rPr>
            </a:br>
            <a:r>
              <a:rPr lang="pt-PT" sz="2000" i="1" dirty="0" err="1">
                <a:solidFill>
                  <a:schemeClr val="tx1"/>
                </a:solidFill>
                <a:latin typeface="Times New Roman" charset="0"/>
              </a:rPr>
              <a:t>Otto</a:t>
            </a:r>
            <a:r>
              <a:rPr lang="pt-PT" sz="2000" i="1" dirty="0">
                <a:solidFill>
                  <a:schemeClr val="tx1"/>
                </a:solidFill>
                <a:latin typeface="Times New Roman" charset="0"/>
              </a:rPr>
              <a:t> e </a:t>
            </a:r>
            <a:r>
              <a:rPr lang="pt-PT" sz="2000" i="1" dirty="0" err="1">
                <a:solidFill>
                  <a:schemeClr val="tx1"/>
                </a:solidFill>
                <a:latin typeface="Times New Roman" charset="0"/>
              </a:rPr>
              <a:t>mezzo</a:t>
            </a:r>
            <a:r>
              <a:rPr lang="pt-PT" sz="2000" i="1" dirty="0">
                <a:solidFill>
                  <a:schemeClr val="tx1"/>
                </a:solidFill>
                <a:latin typeface="Times New Roman" charset="0"/>
              </a:rPr>
              <a:t/>
            </a:r>
            <a:br>
              <a:rPr lang="pt-PT" sz="2000" i="1" dirty="0">
                <a:solidFill>
                  <a:schemeClr val="tx1"/>
                </a:solidFill>
                <a:latin typeface="Times New Roman" charset="0"/>
              </a:rPr>
            </a:br>
            <a:r>
              <a:rPr lang="pt-PT" sz="2000" dirty="0" err="1">
                <a:solidFill>
                  <a:schemeClr val="tx1"/>
                </a:solidFill>
                <a:latin typeface="Times New Roman" charset="0"/>
              </a:rPr>
              <a:t>di</a:t>
            </a:r>
            <a:r>
              <a:rPr lang="pt-PT" sz="2000" dirty="0">
                <a:solidFill>
                  <a:schemeClr val="tx1"/>
                </a:solidFill>
                <a:latin typeface="Times New Roman" charset="0"/>
              </a:rPr>
              <a:t> </a:t>
            </a:r>
            <a:r>
              <a:rPr lang="pt-PT" sz="2000" dirty="0" err="1">
                <a:solidFill>
                  <a:schemeClr val="tx1"/>
                </a:solidFill>
                <a:latin typeface="Times New Roman" charset="0"/>
              </a:rPr>
              <a:t>Federico</a:t>
            </a:r>
            <a:r>
              <a:rPr lang="pt-PT" sz="2000" dirty="0">
                <a:solidFill>
                  <a:schemeClr val="tx1"/>
                </a:solidFill>
                <a:latin typeface="Times New Roman" charset="0"/>
              </a:rPr>
              <a:t> </a:t>
            </a:r>
            <a:r>
              <a:rPr lang="pt-PT" sz="2000" dirty="0" err="1">
                <a:solidFill>
                  <a:schemeClr val="tx1"/>
                </a:solidFill>
                <a:latin typeface="Times New Roman" charset="0"/>
              </a:rPr>
              <a:t>Fellini</a:t>
            </a:r>
            <a:r>
              <a:rPr lang="pt-PT" sz="2000" dirty="0">
                <a:solidFill>
                  <a:schemeClr val="tx1"/>
                </a:solidFill>
                <a:latin typeface="Times New Roman" charset="0"/>
              </a:rPr>
              <a:t/>
            </a:r>
            <a:br>
              <a:rPr lang="pt-PT" sz="2000" dirty="0">
                <a:solidFill>
                  <a:schemeClr val="tx1"/>
                </a:solidFill>
                <a:latin typeface="Times New Roman" charset="0"/>
              </a:rPr>
            </a:br>
            <a:r>
              <a:rPr lang="pt-PT" sz="2000" dirty="0">
                <a:solidFill>
                  <a:schemeClr val="tx1"/>
                </a:solidFill>
                <a:latin typeface="Times New Roman" charset="0"/>
              </a:rPr>
              <a:t/>
            </a:r>
            <a:br>
              <a:rPr lang="pt-PT" sz="2000" dirty="0">
                <a:solidFill>
                  <a:schemeClr val="tx1"/>
                </a:solidFill>
                <a:latin typeface="Times New Roman" charset="0"/>
              </a:rPr>
            </a:br>
            <a:r>
              <a:rPr lang="pt-PT" sz="2000" dirty="0">
                <a:solidFill>
                  <a:schemeClr val="tx1"/>
                </a:solidFill>
                <a:latin typeface="Times New Roman" charset="0"/>
              </a:rPr>
              <a:t>Fotografia </a:t>
            </a:r>
            <a:r>
              <a:rPr lang="pt-PT" sz="2000" dirty="0" err="1">
                <a:solidFill>
                  <a:schemeClr val="tx1"/>
                </a:solidFill>
                <a:latin typeface="Times New Roman" charset="0"/>
              </a:rPr>
              <a:t>Michelangelo</a:t>
            </a:r>
            <a:r>
              <a:rPr lang="pt-PT" sz="2000" dirty="0">
                <a:solidFill>
                  <a:schemeClr val="tx1"/>
                </a:solidFill>
                <a:latin typeface="Times New Roman" charset="0"/>
              </a:rPr>
              <a:t> </a:t>
            </a:r>
            <a:br>
              <a:rPr lang="pt-PT" sz="2000" dirty="0">
                <a:solidFill>
                  <a:schemeClr val="tx1"/>
                </a:solidFill>
                <a:latin typeface="Times New Roman" charset="0"/>
              </a:rPr>
            </a:br>
            <a:r>
              <a:rPr lang="pt-PT" sz="2000" dirty="0" err="1">
                <a:solidFill>
                  <a:schemeClr val="tx1"/>
                </a:solidFill>
                <a:latin typeface="Times New Roman" charset="0"/>
              </a:rPr>
              <a:t>Durazzo</a:t>
            </a:r>
            <a:r>
              <a:rPr lang="pt-PT" sz="2000" dirty="0">
                <a:solidFill>
                  <a:schemeClr val="tx1"/>
                </a:solidFill>
                <a:latin typeface="Times New Roman" charset="0"/>
              </a:rPr>
              <a:t>, 1982-83</a:t>
            </a:r>
            <a:endParaRPr lang="it-IT" sz="2000" dirty="0">
              <a:solidFill>
                <a:schemeClr val="tx1"/>
              </a:solidFill>
              <a:latin typeface="Times New Roman" charset="0"/>
            </a:endParaRPr>
          </a:p>
        </p:txBody>
      </p:sp>
      <p:pic>
        <p:nvPicPr>
          <p:cNvPr id="3076" name="Picture 4" descr="1"/>
          <p:cNvPicPr>
            <a:picLocks noChangeAspect="1" noChangeArrowheads="1"/>
          </p:cNvPicPr>
          <p:nvPr/>
        </p:nvPicPr>
        <p:blipFill>
          <a:blip r:embed="rId3"/>
          <a:srcRect/>
          <a:stretch>
            <a:fillRect/>
          </a:stretch>
        </p:blipFill>
        <p:spPr bwMode="auto">
          <a:xfrm>
            <a:off x="0" y="0"/>
            <a:ext cx="4814888" cy="6858000"/>
          </a:xfrm>
          <a:prstGeom prst="rect">
            <a:avLst/>
          </a:prstGeom>
          <a:noFill/>
        </p:spPr>
      </p:pic>
      <p:sp>
        <p:nvSpPr>
          <p:cNvPr id="3077" name="Text Box 5"/>
          <p:cNvSpPr txBox="1">
            <a:spLocks noChangeArrowheads="1"/>
          </p:cNvSpPr>
          <p:nvPr/>
        </p:nvSpPr>
        <p:spPr bwMode="auto">
          <a:xfrm>
            <a:off x="5105400" y="118408"/>
            <a:ext cx="3962400" cy="3046988"/>
          </a:xfrm>
          <a:prstGeom prst="rect">
            <a:avLst/>
          </a:prstGeom>
          <a:noFill/>
          <a:ln w="9525">
            <a:noFill/>
            <a:miter lim="800000"/>
            <a:headEnd/>
            <a:tailEnd/>
          </a:ln>
        </p:spPr>
        <p:txBody>
          <a:bodyPr wrap="square">
            <a:prstTxWarp prst="textNoShape">
              <a:avLst/>
            </a:prstTxWarp>
            <a:spAutoFit/>
          </a:bodyPr>
          <a:lstStyle/>
          <a:p>
            <a:r>
              <a:rPr lang="it-IT" dirty="0" smtClean="0">
                <a:latin typeface="Times New Roman" charset="0"/>
              </a:rPr>
              <a:t>Ringraziamenti :</a:t>
            </a:r>
          </a:p>
          <a:p>
            <a:r>
              <a:rPr lang="it-IT" dirty="0" smtClean="0">
                <a:latin typeface="Times New Roman" charset="0"/>
              </a:rPr>
              <a:t>Mario Botta, Mendrisio</a:t>
            </a:r>
          </a:p>
          <a:p>
            <a:r>
              <a:rPr lang="it-IT" dirty="0" smtClean="0">
                <a:latin typeface="Times New Roman" charset="0"/>
              </a:rPr>
              <a:t>Bruno </a:t>
            </a:r>
            <a:r>
              <a:rPr lang="it-IT" dirty="0" err="1" smtClean="0">
                <a:latin typeface="Times New Roman" charset="0"/>
              </a:rPr>
              <a:t>Pedretti</a:t>
            </a:r>
            <a:r>
              <a:rPr lang="it-IT" dirty="0" smtClean="0">
                <a:latin typeface="Times New Roman" charset="0"/>
              </a:rPr>
              <a:t>, Milano</a:t>
            </a:r>
          </a:p>
          <a:p>
            <a:r>
              <a:rPr lang="it-IT" dirty="0" smtClean="0">
                <a:latin typeface="Times New Roman" charset="0"/>
              </a:rPr>
              <a:t>Christian </a:t>
            </a:r>
            <a:r>
              <a:rPr lang="it-IT" dirty="0" err="1" smtClean="0">
                <a:latin typeface="Times New Roman" charset="0"/>
              </a:rPr>
              <a:t>Marinotti</a:t>
            </a:r>
            <a:r>
              <a:rPr lang="it-IT" dirty="0" smtClean="0">
                <a:latin typeface="Times New Roman" charset="0"/>
              </a:rPr>
              <a:t>, Milano </a:t>
            </a:r>
          </a:p>
          <a:p>
            <a:r>
              <a:rPr lang="it-IT" dirty="0" smtClean="0">
                <a:latin typeface="Times New Roman" charset="0"/>
              </a:rPr>
              <a:t>Carlo </a:t>
            </a:r>
            <a:r>
              <a:rPr lang="it-IT" dirty="0" err="1" smtClean="0">
                <a:latin typeface="Times New Roman" charset="0"/>
              </a:rPr>
              <a:t>Gandolfi</a:t>
            </a:r>
            <a:r>
              <a:rPr lang="it-IT" dirty="0" smtClean="0">
                <a:latin typeface="Times New Roman" charset="0"/>
              </a:rPr>
              <a:t>, Milano</a:t>
            </a:r>
          </a:p>
          <a:p>
            <a:r>
              <a:rPr lang="it-IT" dirty="0" smtClean="0">
                <a:latin typeface="Times New Roman" charset="0"/>
              </a:rPr>
              <a:t>Orsina Simona </a:t>
            </a:r>
            <a:r>
              <a:rPr lang="it-IT" dirty="0" err="1" smtClean="0">
                <a:latin typeface="Times New Roman" charset="0"/>
              </a:rPr>
              <a:t>Pierini</a:t>
            </a:r>
            <a:r>
              <a:rPr lang="it-IT" dirty="0" smtClean="0">
                <a:latin typeface="Times New Roman" charset="0"/>
              </a:rPr>
              <a:t>, Milano</a:t>
            </a:r>
            <a:br>
              <a:rPr lang="it-IT" dirty="0" smtClean="0">
                <a:latin typeface="Times New Roman" charset="0"/>
              </a:rPr>
            </a:br>
            <a:r>
              <a:rPr lang="it-IT" dirty="0" smtClean="0">
                <a:latin typeface="Times New Roman" charset="0"/>
              </a:rPr>
              <a:t>Daniele Vitale, Milano</a:t>
            </a:r>
            <a:br>
              <a:rPr lang="it-IT" dirty="0" smtClean="0">
                <a:latin typeface="Times New Roman" charset="0"/>
              </a:rPr>
            </a:br>
            <a:r>
              <a:rPr lang="it-IT" dirty="0" smtClean="0">
                <a:latin typeface="Times New Roman" charset="0"/>
              </a:rPr>
              <a:t>Ricardo </a:t>
            </a:r>
            <a:r>
              <a:rPr lang="it-IT" dirty="0" err="1" smtClean="0">
                <a:latin typeface="Times New Roman" charset="0"/>
              </a:rPr>
              <a:t>Simian</a:t>
            </a:r>
            <a:r>
              <a:rPr lang="it-IT" dirty="0" smtClean="0">
                <a:latin typeface="Times New Roman" charset="0"/>
              </a:rPr>
              <a:t>, Basilea </a:t>
            </a:r>
            <a:r>
              <a:rPr lang="pt-PT" dirty="0" smtClean="0">
                <a:latin typeface="Times New Roman" charset="0"/>
              </a:rPr>
              <a:t/>
            </a:r>
            <a:br>
              <a:rPr lang="pt-PT" dirty="0" smtClean="0">
                <a:latin typeface="Times New Roman" charset="0"/>
              </a:rPr>
            </a:br>
            <a:endParaRPr lang="it-IT" dirty="0">
              <a:latin typeface="Times New Roman"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42" name="Rectangle 1026"/>
          <p:cNvSpPr>
            <a:spLocks noGrp="1" noChangeArrowheads="1"/>
          </p:cNvSpPr>
          <p:nvPr>
            <p:ph type="title"/>
          </p:nvPr>
        </p:nvSpPr>
        <p:spPr>
          <a:xfrm>
            <a:off x="5105400" y="3048000"/>
            <a:ext cx="3581400" cy="3505200"/>
          </a:xfrm>
        </p:spPr>
        <p:txBody>
          <a:bodyPr anchor="b"/>
          <a:lstStyle/>
          <a:p>
            <a:pPr algn="l"/>
            <a:r>
              <a:rPr lang="it-IT" sz="2000" dirty="0" smtClean="0">
                <a:solidFill>
                  <a:schemeClr val="tx1"/>
                </a:solidFill>
                <a:latin typeface="Times New Roman" charset="0"/>
              </a:rPr>
              <a:t>Presentazione in due parti</a:t>
            </a:r>
            <a:br>
              <a:rPr lang="it-IT" sz="2000" dirty="0" smtClean="0">
                <a:solidFill>
                  <a:schemeClr val="tx1"/>
                </a:solidFill>
                <a:latin typeface="Times New Roman" charset="0"/>
              </a:rPr>
            </a:br>
            <a:r>
              <a:rPr lang="it-IT" sz="2000" dirty="0" smtClean="0">
                <a:solidFill>
                  <a:schemeClr val="tx1"/>
                </a:solidFill>
                <a:latin typeface="Times New Roman" charset="0"/>
              </a:rPr>
              <a:t/>
            </a:r>
            <a:br>
              <a:rPr lang="it-IT" sz="2000" dirty="0" smtClean="0">
                <a:solidFill>
                  <a:schemeClr val="tx1"/>
                </a:solidFill>
                <a:latin typeface="Times New Roman" charset="0"/>
              </a:rPr>
            </a:br>
            <a:r>
              <a:rPr lang="it-IT" sz="2000" dirty="0" err="1" smtClean="0">
                <a:solidFill>
                  <a:schemeClr val="tx1"/>
                </a:solidFill>
                <a:latin typeface="Times New Roman" charset="0"/>
              </a:rPr>
              <a:t>1</a:t>
            </a:r>
            <a:r>
              <a:rPr lang="it-IT" sz="2000" dirty="0" smtClean="0">
                <a:solidFill>
                  <a:schemeClr val="tx1"/>
                </a:solidFill>
                <a:latin typeface="Times New Roman" charset="0"/>
              </a:rPr>
              <a:t>   il camminare</a:t>
            </a:r>
            <a:br>
              <a:rPr lang="it-IT" sz="2000" dirty="0" smtClean="0">
                <a:solidFill>
                  <a:schemeClr val="tx1"/>
                </a:solidFill>
                <a:latin typeface="Times New Roman" charset="0"/>
              </a:rPr>
            </a:br>
            <a:r>
              <a:rPr lang="it-IT" sz="2000" dirty="0" err="1" smtClean="0">
                <a:solidFill>
                  <a:schemeClr val="tx1"/>
                </a:solidFill>
                <a:latin typeface="Times New Roman" charset="0"/>
              </a:rPr>
              <a:t>2</a:t>
            </a:r>
            <a:r>
              <a:rPr lang="it-IT" sz="2000" dirty="0" smtClean="0">
                <a:solidFill>
                  <a:schemeClr val="tx1"/>
                </a:solidFill>
                <a:latin typeface="Times New Roman" charset="0"/>
              </a:rPr>
              <a:t>   il volare </a:t>
            </a:r>
            <a:r>
              <a:rPr lang="pt-PT" sz="2400" dirty="0" smtClean="0">
                <a:solidFill>
                  <a:schemeClr val="tx1"/>
                </a:solidFill>
                <a:latin typeface="Times New Roman" charset="0"/>
              </a:rPr>
              <a:t/>
            </a:r>
            <a:br>
              <a:rPr lang="pt-PT" sz="2400" dirty="0" smtClean="0">
                <a:solidFill>
                  <a:schemeClr val="tx1"/>
                </a:solidFill>
                <a:latin typeface="Times New Roman" charset="0"/>
              </a:rPr>
            </a:br>
            <a:endParaRPr lang="it-IT" dirty="0">
              <a:solidFill>
                <a:schemeClr val="tx1"/>
              </a:solidFill>
              <a:latin typeface="Times New Roman" charset="0"/>
            </a:endParaRPr>
          </a:p>
        </p:txBody>
      </p:sp>
      <p:pic>
        <p:nvPicPr>
          <p:cNvPr id="368643" name="Picture 1027" descr="1"/>
          <p:cNvPicPr>
            <a:picLocks noChangeAspect="1" noChangeArrowheads="1"/>
          </p:cNvPicPr>
          <p:nvPr/>
        </p:nvPicPr>
        <p:blipFill>
          <a:blip r:embed="rId3"/>
          <a:srcRect/>
          <a:stretch>
            <a:fillRect/>
          </a:stretch>
        </p:blipFill>
        <p:spPr bwMode="auto">
          <a:xfrm>
            <a:off x="0" y="0"/>
            <a:ext cx="4814888" cy="6858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257800" y="2667000"/>
            <a:ext cx="3581400" cy="3810000"/>
          </a:xfrm>
        </p:spPr>
        <p:txBody>
          <a:bodyPr anchor="b"/>
          <a:lstStyle/>
          <a:p>
            <a:pPr algn="l"/>
            <a:r>
              <a:rPr lang="pt-PT" sz="2400" dirty="0">
                <a:solidFill>
                  <a:schemeClr val="tx1"/>
                </a:solidFill>
                <a:latin typeface="Times New Roman" charset="0"/>
              </a:rPr>
              <a:t/>
            </a:r>
            <a:br>
              <a:rPr lang="pt-PT" sz="2400" dirty="0">
                <a:solidFill>
                  <a:schemeClr val="tx1"/>
                </a:solidFill>
                <a:latin typeface="Times New Roman" charset="0"/>
              </a:rPr>
            </a:br>
            <a:r>
              <a:rPr lang="pt-PT" sz="2400" dirty="0" smtClean="0">
                <a:solidFill>
                  <a:schemeClr val="tx1"/>
                </a:solidFill>
                <a:latin typeface="Times New Roman" charset="0"/>
              </a:rPr>
              <a:t/>
            </a:r>
            <a:br>
              <a:rPr lang="pt-PT" sz="2400" dirty="0" smtClean="0">
                <a:solidFill>
                  <a:schemeClr val="tx1"/>
                </a:solidFill>
                <a:latin typeface="Times New Roman" charset="0"/>
              </a:rPr>
            </a:br>
            <a:r>
              <a:rPr lang="it-IT" sz="2000" dirty="0" smtClean="0">
                <a:solidFill>
                  <a:schemeClr val="tx1"/>
                </a:solidFill>
                <a:latin typeface="Times New Roman" charset="0"/>
              </a:rPr>
              <a:t>«Visto che si vede soltanto</a:t>
            </a:r>
            <a:br>
              <a:rPr lang="it-IT" sz="2000" dirty="0" smtClean="0">
                <a:solidFill>
                  <a:schemeClr val="tx1"/>
                </a:solidFill>
                <a:latin typeface="Times New Roman" charset="0"/>
              </a:rPr>
            </a:br>
            <a:r>
              <a:rPr lang="it-IT" sz="2000" dirty="0" smtClean="0">
                <a:solidFill>
                  <a:schemeClr val="tx1"/>
                </a:solidFill>
                <a:latin typeface="Times New Roman" charset="0"/>
              </a:rPr>
              <a:t>con i piedi ...»</a:t>
            </a:r>
            <a:br>
              <a:rPr lang="it-IT" sz="2000" dirty="0" smtClean="0">
                <a:solidFill>
                  <a:schemeClr val="tx1"/>
                </a:solidFill>
                <a:latin typeface="Times New Roman" charset="0"/>
              </a:rPr>
            </a:br>
            <a:r>
              <a:rPr lang="it-IT" sz="2000" dirty="0" smtClean="0">
                <a:solidFill>
                  <a:schemeClr val="tx1"/>
                </a:solidFill>
                <a:latin typeface="Times New Roman" charset="0"/>
              </a:rPr>
              <a:t> </a:t>
            </a:r>
            <a:br>
              <a:rPr lang="it-IT" sz="2000" dirty="0" smtClean="0">
                <a:solidFill>
                  <a:schemeClr val="tx1"/>
                </a:solidFill>
                <a:latin typeface="Times New Roman" charset="0"/>
              </a:rPr>
            </a:br>
            <a:r>
              <a:rPr lang="it-IT" sz="2000" dirty="0" err="1" smtClean="0">
                <a:solidFill>
                  <a:schemeClr val="tx1"/>
                </a:solidFill>
                <a:latin typeface="Times New Roman" charset="0"/>
              </a:rPr>
              <a:t>Benedikt</a:t>
            </a:r>
            <a:r>
              <a:rPr lang="it-IT" sz="2000" dirty="0" smtClean="0">
                <a:solidFill>
                  <a:schemeClr val="tx1"/>
                </a:solidFill>
                <a:latin typeface="Times New Roman" charset="0"/>
              </a:rPr>
              <a:t> </a:t>
            </a:r>
            <a:r>
              <a:rPr lang="it-IT" sz="2000" dirty="0" err="1" smtClean="0">
                <a:solidFill>
                  <a:schemeClr val="tx1"/>
                </a:solidFill>
                <a:latin typeface="Times New Roman" charset="0"/>
              </a:rPr>
              <a:t>Loderer</a:t>
            </a:r>
            <a:r>
              <a:rPr lang="it-IT" sz="2000" dirty="0" smtClean="0">
                <a:solidFill>
                  <a:schemeClr val="tx1"/>
                </a:solidFill>
                <a:latin typeface="Times New Roman" charset="0"/>
              </a:rPr>
              <a:t>, </a:t>
            </a:r>
            <a:br>
              <a:rPr lang="it-IT" sz="2000" dirty="0" smtClean="0">
                <a:solidFill>
                  <a:schemeClr val="tx1"/>
                </a:solidFill>
                <a:latin typeface="Times New Roman" charset="0"/>
              </a:rPr>
            </a:br>
            <a:r>
              <a:rPr lang="it-IT" sz="2000" i="1" dirty="0" err="1" smtClean="0">
                <a:solidFill>
                  <a:schemeClr val="tx1"/>
                </a:solidFill>
                <a:latin typeface="Times New Roman" charset="0"/>
              </a:rPr>
              <a:t>Hochparterre</a:t>
            </a:r>
            <a:r>
              <a:rPr lang="it-IT" sz="2000" dirty="0" smtClean="0">
                <a:solidFill>
                  <a:schemeClr val="tx1"/>
                </a:solidFill>
                <a:latin typeface="Times New Roman" charset="0"/>
              </a:rPr>
              <a:t>, Zurigo </a:t>
            </a:r>
            <a:br>
              <a:rPr lang="it-IT" sz="2000" dirty="0" smtClean="0">
                <a:solidFill>
                  <a:schemeClr val="tx1"/>
                </a:solidFill>
                <a:latin typeface="Times New Roman" charset="0"/>
              </a:rPr>
            </a:br>
            <a:r>
              <a:rPr lang="it-IT" sz="2000" dirty="0" smtClean="0">
                <a:solidFill>
                  <a:schemeClr val="tx1"/>
                </a:solidFill>
                <a:latin typeface="Times New Roman" charset="0"/>
              </a:rPr>
              <a:t>2002</a:t>
            </a:r>
            <a:endParaRPr lang="it-IT" sz="2000" dirty="0">
              <a:solidFill>
                <a:schemeClr val="tx1"/>
              </a:solidFill>
              <a:latin typeface="Times New Roman" charset="0"/>
            </a:endParaRPr>
          </a:p>
        </p:txBody>
      </p:sp>
      <p:pic>
        <p:nvPicPr>
          <p:cNvPr id="4101" name="Picture 5" descr="8 (contrast)"/>
          <p:cNvPicPr>
            <a:picLocks noChangeAspect="1" noChangeArrowheads="1"/>
          </p:cNvPicPr>
          <p:nvPr/>
        </p:nvPicPr>
        <p:blipFill>
          <a:blip r:embed="rId3"/>
          <a:srcRect/>
          <a:stretch>
            <a:fillRect/>
          </a:stretch>
        </p:blipFill>
        <p:spPr bwMode="auto">
          <a:xfrm>
            <a:off x="0" y="0"/>
            <a:ext cx="4813300" cy="6858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257800" y="1981200"/>
            <a:ext cx="3733800" cy="4495800"/>
          </a:xfrm>
        </p:spPr>
        <p:txBody>
          <a:bodyPr anchor="b"/>
          <a:lstStyle/>
          <a:p>
            <a:pPr algn="l"/>
            <a:r>
              <a:rPr lang="it-IT" sz="2000" dirty="0" smtClean="0">
                <a:solidFill>
                  <a:schemeClr val="tx1"/>
                </a:solidFill>
                <a:latin typeface="Times New Roman" charset="0"/>
              </a:rPr>
              <a:t>«L’architetto in piedi ovvero</a:t>
            </a:r>
            <a:br>
              <a:rPr lang="it-IT" sz="2000" dirty="0" smtClean="0">
                <a:solidFill>
                  <a:schemeClr val="tx1"/>
                </a:solidFill>
                <a:latin typeface="Times New Roman" charset="0"/>
              </a:rPr>
            </a:br>
            <a:r>
              <a:rPr lang="it-IT" sz="2000" dirty="0" smtClean="0">
                <a:solidFill>
                  <a:schemeClr val="tx1"/>
                </a:solidFill>
                <a:latin typeface="Times New Roman" charset="0"/>
              </a:rPr>
              <a:t>il piede dell’architetto» </a:t>
            </a:r>
            <a:br>
              <a:rPr lang="it-IT" sz="2000" dirty="0" smtClean="0">
                <a:solidFill>
                  <a:schemeClr val="tx1"/>
                </a:solidFill>
                <a:latin typeface="Times New Roman" charset="0"/>
              </a:rPr>
            </a:br>
            <a:r>
              <a:rPr lang="it-IT" sz="2000" dirty="0" smtClean="0">
                <a:solidFill>
                  <a:schemeClr val="tx1"/>
                </a:solidFill>
                <a:latin typeface="Times New Roman" charset="0"/>
              </a:rPr>
              <a:t/>
            </a:r>
            <a:br>
              <a:rPr lang="it-IT" sz="2000" dirty="0" smtClean="0">
                <a:solidFill>
                  <a:schemeClr val="tx1"/>
                </a:solidFill>
                <a:latin typeface="Times New Roman" charset="0"/>
              </a:rPr>
            </a:br>
            <a:r>
              <a:rPr lang="it-IT" sz="2000" dirty="0" smtClean="0">
                <a:solidFill>
                  <a:schemeClr val="tx1"/>
                </a:solidFill>
                <a:latin typeface="Times New Roman" charset="0"/>
              </a:rPr>
              <a:t>Mendrisio, Accademia di </a:t>
            </a:r>
            <a:br>
              <a:rPr lang="it-IT" sz="2000" dirty="0" smtClean="0">
                <a:solidFill>
                  <a:schemeClr val="tx1"/>
                </a:solidFill>
                <a:latin typeface="Times New Roman" charset="0"/>
              </a:rPr>
            </a:br>
            <a:r>
              <a:rPr lang="it-IT" sz="2000" dirty="0" smtClean="0">
                <a:solidFill>
                  <a:schemeClr val="tx1"/>
                </a:solidFill>
                <a:latin typeface="Times New Roman" charset="0"/>
              </a:rPr>
              <a:t>architettura, palazzo </a:t>
            </a:r>
            <a:r>
              <a:rPr lang="it-IT" sz="2000" dirty="0" err="1" smtClean="0">
                <a:solidFill>
                  <a:schemeClr val="tx1"/>
                </a:solidFill>
                <a:latin typeface="Times New Roman" charset="0"/>
              </a:rPr>
              <a:t>Canavé</a:t>
            </a:r>
            <a:r>
              <a:rPr lang="it-IT" sz="2000" dirty="0" smtClean="0">
                <a:solidFill>
                  <a:schemeClr val="tx1"/>
                </a:solidFill>
                <a:latin typeface="Times New Roman" charset="0"/>
              </a:rPr>
              <a:t/>
            </a:r>
            <a:br>
              <a:rPr lang="it-IT" sz="2000" dirty="0" smtClean="0">
                <a:solidFill>
                  <a:schemeClr val="tx1"/>
                </a:solidFill>
                <a:latin typeface="Times New Roman" charset="0"/>
              </a:rPr>
            </a:br>
            <a:r>
              <a:rPr lang="it-IT" sz="2000" dirty="0" smtClean="0">
                <a:solidFill>
                  <a:schemeClr val="tx1"/>
                </a:solidFill>
                <a:latin typeface="Times New Roman" charset="0"/>
              </a:rPr>
              <a:t/>
            </a:r>
            <a:br>
              <a:rPr lang="it-IT" sz="2000" dirty="0" smtClean="0">
                <a:solidFill>
                  <a:schemeClr val="tx1"/>
                </a:solidFill>
                <a:latin typeface="Times New Roman" charset="0"/>
              </a:rPr>
            </a:br>
            <a:r>
              <a:rPr lang="it-IT" sz="2000" dirty="0" smtClean="0">
                <a:solidFill>
                  <a:schemeClr val="tx1"/>
                </a:solidFill>
                <a:latin typeface="Times New Roman" charset="0"/>
              </a:rPr>
              <a:t>Celebrazione della posa </a:t>
            </a:r>
            <a:br>
              <a:rPr lang="it-IT" sz="2000" dirty="0" smtClean="0">
                <a:solidFill>
                  <a:schemeClr val="tx1"/>
                </a:solidFill>
                <a:latin typeface="Times New Roman" charset="0"/>
              </a:rPr>
            </a:br>
            <a:r>
              <a:rPr lang="it-IT" sz="2000" dirty="0" smtClean="0">
                <a:solidFill>
                  <a:schemeClr val="tx1"/>
                </a:solidFill>
                <a:latin typeface="Times New Roman" charset="0"/>
              </a:rPr>
              <a:t>della prima pietra </a:t>
            </a:r>
            <a:br>
              <a:rPr lang="it-IT" sz="2000" dirty="0" smtClean="0">
                <a:solidFill>
                  <a:schemeClr val="tx1"/>
                </a:solidFill>
                <a:latin typeface="Times New Roman" charset="0"/>
              </a:rPr>
            </a:br>
            <a:r>
              <a:rPr lang="it-IT" sz="2000" dirty="0" smtClean="0">
                <a:solidFill>
                  <a:schemeClr val="tx1"/>
                </a:solidFill>
                <a:latin typeface="Times New Roman" charset="0"/>
              </a:rPr>
              <a:t>foto </a:t>
            </a:r>
            <a:r>
              <a:rPr lang="it-IT" sz="2000" dirty="0" err="1" smtClean="0">
                <a:solidFill>
                  <a:schemeClr val="tx1"/>
                </a:solidFill>
                <a:latin typeface="Times New Roman" charset="0"/>
              </a:rPr>
              <a:t>jg</a:t>
            </a:r>
            <a:r>
              <a:rPr lang="it-IT" sz="2000" dirty="0" smtClean="0">
                <a:solidFill>
                  <a:schemeClr val="tx1"/>
                </a:solidFill>
                <a:latin typeface="Times New Roman" charset="0"/>
              </a:rPr>
              <a:t>, </a:t>
            </a:r>
            <a:r>
              <a:rPr lang="it-IT" sz="2000" dirty="0" err="1" smtClean="0">
                <a:solidFill>
                  <a:schemeClr val="tx1"/>
                </a:solidFill>
                <a:latin typeface="Times New Roman" charset="0"/>
              </a:rPr>
              <a:t>5</a:t>
            </a:r>
            <a:r>
              <a:rPr lang="it-IT" sz="2000" dirty="0" smtClean="0">
                <a:solidFill>
                  <a:schemeClr val="tx1"/>
                </a:solidFill>
                <a:latin typeface="Times New Roman" charset="0"/>
              </a:rPr>
              <a:t> giugno 2000</a:t>
            </a:r>
            <a:endParaRPr lang="it-IT" sz="2000" dirty="0">
              <a:solidFill>
                <a:schemeClr val="tx1"/>
              </a:solidFill>
              <a:latin typeface="Times New Roman" charset="0"/>
            </a:endParaRPr>
          </a:p>
        </p:txBody>
      </p:sp>
      <p:pic>
        <p:nvPicPr>
          <p:cNvPr id="5125" name="Picture 5" descr="8 (contrast)"/>
          <p:cNvPicPr>
            <a:picLocks noChangeAspect="1" noChangeArrowheads="1"/>
          </p:cNvPicPr>
          <p:nvPr/>
        </p:nvPicPr>
        <p:blipFill>
          <a:blip r:embed="rId3"/>
          <a:srcRect/>
          <a:stretch>
            <a:fillRect/>
          </a:stretch>
        </p:blipFill>
        <p:spPr bwMode="auto">
          <a:xfrm>
            <a:off x="0" y="0"/>
            <a:ext cx="4813300" cy="6858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762000" y="5486400"/>
            <a:ext cx="7620000" cy="1143000"/>
          </a:xfrm>
        </p:spPr>
        <p:txBody>
          <a:bodyPr anchor="b"/>
          <a:lstStyle/>
          <a:p>
            <a:pPr algn="l"/>
            <a:r>
              <a:rPr lang="it-IT" sz="2000" dirty="0" err="1" smtClean="0">
                <a:solidFill>
                  <a:schemeClr val="tx1"/>
                </a:solidFill>
                <a:latin typeface="Times New Roman" charset="0"/>
              </a:rPr>
              <a:t>Álvaro</a:t>
            </a:r>
            <a:r>
              <a:rPr lang="it-IT" sz="2000" dirty="0" smtClean="0">
                <a:solidFill>
                  <a:schemeClr val="tx1"/>
                </a:solidFill>
                <a:latin typeface="Times New Roman" charset="0"/>
              </a:rPr>
              <a:t> </a:t>
            </a:r>
            <a:r>
              <a:rPr lang="it-IT" sz="2000" dirty="0" err="1" smtClean="0">
                <a:solidFill>
                  <a:schemeClr val="tx1"/>
                </a:solidFill>
                <a:latin typeface="Times New Roman" charset="0"/>
              </a:rPr>
              <a:t>Siza</a:t>
            </a:r>
            <a:r>
              <a:rPr lang="it-IT" sz="2000" dirty="0" smtClean="0">
                <a:solidFill>
                  <a:schemeClr val="tx1"/>
                </a:solidFill>
                <a:latin typeface="Times New Roman" charset="0"/>
              </a:rPr>
              <a:t> Aires, autoritratto con collega</a:t>
            </a:r>
            <a:br>
              <a:rPr lang="it-IT" sz="2000" dirty="0" smtClean="0">
                <a:solidFill>
                  <a:schemeClr val="tx1"/>
                </a:solidFill>
                <a:latin typeface="Times New Roman" charset="0"/>
              </a:rPr>
            </a:br>
            <a:r>
              <a:rPr lang="it-IT" sz="2000" dirty="0" smtClean="0">
                <a:solidFill>
                  <a:schemeClr val="tx1"/>
                </a:solidFill>
                <a:latin typeface="Times New Roman" charset="0"/>
              </a:rPr>
              <a:t>Giardino della</a:t>
            </a:r>
            <a:r>
              <a:rPr lang="it-IT" sz="2000" i="1" dirty="0" smtClean="0">
                <a:solidFill>
                  <a:schemeClr val="tx1"/>
                </a:solidFill>
                <a:latin typeface="Times New Roman" charset="0"/>
              </a:rPr>
              <a:t> </a:t>
            </a:r>
            <a:r>
              <a:rPr lang="it-IT" sz="2000" i="1" dirty="0" err="1" smtClean="0">
                <a:solidFill>
                  <a:schemeClr val="tx1"/>
                </a:solidFill>
                <a:latin typeface="Times New Roman" charset="0"/>
              </a:rPr>
              <a:t>Petite</a:t>
            </a:r>
            <a:r>
              <a:rPr lang="it-IT" sz="2000" i="1" dirty="0" smtClean="0">
                <a:solidFill>
                  <a:schemeClr val="tx1"/>
                </a:solidFill>
                <a:latin typeface="Times New Roman" charset="0"/>
              </a:rPr>
              <a:t> Maison</a:t>
            </a:r>
            <a:r>
              <a:rPr lang="it-IT" sz="2000" dirty="0" smtClean="0">
                <a:solidFill>
                  <a:schemeClr val="tx1"/>
                </a:solidFill>
                <a:latin typeface="Times New Roman" charset="0"/>
              </a:rPr>
              <a:t>, dedica: «Pour </a:t>
            </a:r>
            <a:r>
              <a:rPr lang="it-IT" sz="2000" dirty="0" err="1" smtClean="0">
                <a:solidFill>
                  <a:schemeClr val="tx1"/>
                </a:solidFill>
                <a:latin typeface="Times New Roman" charset="0"/>
              </a:rPr>
              <a:t>Jean-Paul</a:t>
            </a:r>
            <a:r>
              <a:rPr lang="it-IT" sz="2000" dirty="0" smtClean="0">
                <a:solidFill>
                  <a:schemeClr val="tx1"/>
                </a:solidFill>
                <a:latin typeface="Times New Roman" charset="0"/>
              </a:rPr>
              <a:t>»</a:t>
            </a:r>
            <a:br>
              <a:rPr lang="it-IT" sz="2000" dirty="0" smtClean="0">
                <a:solidFill>
                  <a:schemeClr val="tx1"/>
                </a:solidFill>
                <a:latin typeface="Times New Roman" charset="0"/>
              </a:rPr>
            </a:br>
            <a:r>
              <a:rPr lang="it-IT" sz="2000" dirty="0" err="1" smtClean="0">
                <a:solidFill>
                  <a:schemeClr val="tx1"/>
                </a:solidFill>
                <a:latin typeface="Times New Roman" charset="0"/>
              </a:rPr>
              <a:t>Corseaux</a:t>
            </a:r>
            <a:r>
              <a:rPr lang="it-IT" sz="2000" dirty="0" smtClean="0">
                <a:solidFill>
                  <a:schemeClr val="tx1"/>
                </a:solidFill>
                <a:latin typeface="Times New Roman" charset="0"/>
              </a:rPr>
              <a:t>, VD, CH, novembre 1981</a:t>
            </a:r>
            <a:endParaRPr lang="it-IT" dirty="0">
              <a:solidFill>
                <a:schemeClr val="tx1"/>
              </a:solidFill>
              <a:latin typeface="Times New Roman" charset="0"/>
            </a:endParaRPr>
          </a:p>
        </p:txBody>
      </p:sp>
      <p:pic>
        <p:nvPicPr>
          <p:cNvPr id="6148" name="Picture 4" descr="3"/>
          <p:cNvPicPr>
            <a:picLocks noChangeAspect="1" noChangeArrowheads="1"/>
          </p:cNvPicPr>
          <p:nvPr/>
        </p:nvPicPr>
        <p:blipFill>
          <a:blip r:embed="rId3"/>
          <a:srcRect/>
          <a:stretch>
            <a:fillRect/>
          </a:stretch>
        </p:blipFill>
        <p:spPr bwMode="auto">
          <a:xfrm rot="5400000">
            <a:off x="1931988" y="-788987"/>
            <a:ext cx="5508625" cy="75438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486400" y="3124200"/>
            <a:ext cx="3352800" cy="3200400"/>
          </a:xfrm>
        </p:spPr>
        <p:txBody>
          <a:bodyPr anchor="b"/>
          <a:lstStyle/>
          <a:p>
            <a:pPr algn="l"/>
            <a:r>
              <a:rPr lang="it-IT" sz="2000" dirty="0" smtClean="0">
                <a:solidFill>
                  <a:schemeClr val="tx1"/>
                </a:solidFill>
                <a:latin typeface="Times New Roman" charset="0"/>
              </a:rPr>
              <a:t>Larry </a:t>
            </a:r>
            <a:r>
              <a:rPr lang="it-IT" sz="2000" dirty="0" err="1" smtClean="0">
                <a:solidFill>
                  <a:schemeClr val="tx1"/>
                </a:solidFill>
                <a:latin typeface="Times New Roman" charset="0"/>
              </a:rPr>
              <a:t>Mitnick</a:t>
            </a:r>
            <a:r>
              <a:rPr lang="it-IT" sz="2000" dirty="0" smtClean="0">
                <a:solidFill>
                  <a:schemeClr val="tx1"/>
                </a:solidFill>
                <a:latin typeface="Times New Roman" charset="0"/>
              </a:rPr>
              <a:t>, Filadelfia</a:t>
            </a:r>
            <a:br>
              <a:rPr lang="it-IT" sz="2000" dirty="0" smtClean="0">
                <a:solidFill>
                  <a:schemeClr val="tx1"/>
                </a:solidFill>
                <a:latin typeface="Times New Roman" charset="0"/>
              </a:rPr>
            </a:br>
            <a:r>
              <a:rPr lang="it-IT" sz="2000" dirty="0" smtClean="0">
                <a:solidFill>
                  <a:schemeClr val="tx1"/>
                </a:solidFill>
                <a:latin typeface="Times New Roman" charset="0"/>
              </a:rPr>
              <a:t>Autoritratto</a:t>
            </a:r>
            <a:br>
              <a:rPr lang="it-IT" sz="2000" dirty="0" smtClean="0">
                <a:solidFill>
                  <a:schemeClr val="tx1"/>
                </a:solidFill>
                <a:latin typeface="Times New Roman" charset="0"/>
              </a:rPr>
            </a:br>
            <a:r>
              <a:rPr lang="it-IT" sz="2000" dirty="0" smtClean="0">
                <a:solidFill>
                  <a:schemeClr val="tx1"/>
                </a:solidFill>
                <a:latin typeface="Times New Roman" charset="0"/>
              </a:rPr>
              <a:t>Cella nel convento di</a:t>
            </a:r>
            <a:r>
              <a:rPr lang="it-IT" sz="2000" i="1" dirty="0" smtClean="0">
                <a:solidFill>
                  <a:schemeClr val="tx1"/>
                </a:solidFill>
                <a:latin typeface="Times New Roman" charset="0"/>
              </a:rPr>
              <a:t> </a:t>
            </a:r>
            <a:br>
              <a:rPr lang="it-IT" sz="2000" i="1" dirty="0" smtClean="0">
                <a:solidFill>
                  <a:schemeClr val="tx1"/>
                </a:solidFill>
                <a:latin typeface="Times New Roman" charset="0"/>
              </a:rPr>
            </a:br>
            <a:r>
              <a:rPr lang="it-IT" sz="2000" i="1" dirty="0" smtClean="0">
                <a:solidFill>
                  <a:schemeClr val="tx1"/>
                </a:solidFill>
                <a:latin typeface="Times New Roman" charset="0"/>
              </a:rPr>
              <a:t>La </a:t>
            </a:r>
            <a:r>
              <a:rPr lang="it-IT" sz="2000" i="1" dirty="0" err="1" smtClean="0">
                <a:solidFill>
                  <a:schemeClr val="tx1"/>
                </a:solidFill>
                <a:latin typeface="Times New Roman" charset="0"/>
              </a:rPr>
              <a:t>Tourette</a:t>
            </a:r>
            <a:r>
              <a:rPr lang="it-IT" sz="2000" dirty="0" smtClean="0">
                <a:solidFill>
                  <a:schemeClr val="tx1"/>
                </a:solidFill>
                <a:latin typeface="Times New Roman" charset="0"/>
              </a:rPr>
              <a:t/>
            </a:r>
            <a:br>
              <a:rPr lang="it-IT" sz="2000" dirty="0" smtClean="0">
                <a:solidFill>
                  <a:schemeClr val="tx1"/>
                </a:solidFill>
                <a:latin typeface="Times New Roman" charset="0"/>
              </a:rPr>
            </a:br>
            <a:r>
              <a:rPr lang="it-IT" sz="2000" dirty="0" smtClean="0">
                <a:solidFill>
                  <a:schemeClr val="tx1"/>
                </a:solidFill>
                <a:latin typeface="Times New Roman" charset="0"/>
              </a:rPr>
              <a:t>Maggio 1976</a:t>
            </a:r>
            <a:endParaRPr lang="it-IT" sz="2000" dirty="0">
              <a:solidFill>
                <a:schemeClr val="tx1"/>
              </a:solidFill>
              <a:latin typeface="Times New Roman" charset="0"/>
            </a:endParaRPr>
          </a:p>
        </p:txBody>
      </p:sp>
      <p:pic>
        <p:nvPicPr>
          <p:cNvPr id="7172" name="Picture 4" descr="5"/>
          <p:cNvPicPr>
            <a:picLocks noChangeAspect="1" noChangeArrowheads="1"/>
          </p:cNvPicPr>
          <p:nvPr/>
        </p:nvPicPr>
        <p:blipFill>
          <a:blip r:embed="rId3"/>
          <a:srcRect/>
          <a:stretch>
            <a:fillRect/>
          </a:stretch>
        </p:blipFill>
        <p:spPr bwMode="auto">
          <a:xfrm rot="5400000">
            <a:off x="-837406" y="837406"/>
            <a:ext cx="6858000" cy="518318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04800" y="5029200"/>
            <a:ext cx="4953000" cy="1371600"/>
          </a:xfrm>
        </p:spPr>
        <p:txBody>
          <a:bodyPr anchor="b"/>
          <a:lstStyle/>
          <a:p>
            <a:pPr algn="l"/>
            <a:r>
              <a:rPr lang="it-IT" sz="2000" dirty="0" err="1" smtClean="0">
                <a:solidFill>
                  <a:schemeClr val="tx1"/>
                </a:solidFill>
                <a:latin typeface="Times New Roman" charset="0"/>
              </a:rPr>
              <a:t>Charles-Edouard</a:t>
            </a:r>
            <a:r>
              <a:rPr lang="it-IT" sz="2000" dirty="0" smtClean="0">
                <a:solidFill>
                  <a:schemeClr val="tx1"/>
                </a:solidFill>
                <a:latin typeface="Times New Roman" charset="0"/>
              </a:rPr>
              <a:t> </a:t>
            </a:r>
            <a:r>
              <a:rPr lang="it-IT" sz="2000" dirty="0" err="1" smtClean="0">
                <a:solidFill>
                  <a:schemeClr val="tx1"/>
                </a:solidFill>
                <a:latin typeface="Times New Roman" charset="0"/>
              </a:rPr>
              <a:t>Jeanneret</a:t>
            </a:r>
            <a:r>
              <a:rPr lang="it-IT" sz="2000" dirty="0" smtClean="0">
                <a:solidFill>
                  <a:schemeClr val="tx1"/>
                </a:solidFill>
                <a:latin typeface="Times New Roman" charset="0"/>
              </a:rPr>
              <a:t/>
            </a:r>
            <a:br>
              <a:rPr lang="it-IT" sz="2000" dirty="0" smtClean="0">
                <a:solidFill>
                  <a:schemeClr val="tx1"/>
                </a:solidFill>
                <a:latin typeface="Times New Roman" charset="0"/>
              </a:rPr>
            </a:br>
            <a:r>
              <a:rPr lang="it-IT" sz="2000" dirty="0" smtClean="0">
                <a:solidFill>
                  <a:schemeClr val="tx1"/>
                </a:solidFill>
                <a:latin typeface="Times New Roman" charset="0"/>
              </a:rPr>
              <a:t>In salita verso l’</a:t>
            </a:r>
            <a:r>
              <a:rPr lang="it-IT" sz="2000" dirty="0" err="1" smtClean="0">
                <a:solidFill>
                  <a:schemeClr val="tx1"/>
                </a:solidFill>
                <a:latin typeface="Times New Roman" charset="0"/>
              </a:rPr>
              <a:t>Acropolis</a:t>
            </a:r>
            <a:r>
              <a:rPr lang="it-IT" sz="2000" dirty="0" smtClean="0">
                <a:solidFill>
                  <a:schemeClr val="tx1"/>
                </a:solidFill>
                <a:latin typeface="Times New Roman" charset="0"/>
              </a:rPr>
              <a:t/>
            </a:r>
            <a:br>
              <a:rPr lang="it-IT" sz="2000" dirty="0" smtClean="0">
                <a:solidFill>
                  <a:schemeClr val="tx1"/>
                </a:solidFill>
                <a:latin typeface="Times New Roman" charset="0"/>
              </a:rPr>
            </a:br>
            <a:r>
              <a:rPr lang="it-IT" sz="2000" dirty="0" smtClean="0">
                <a:solidFill>
                  <a:schemeClr val="tx1"/>
                </a:solidFill>
                <a:latin typeface="Times New Roman" charset="0"/>
              </a:rPr>
              <a:t>Atene, settembre 1911</a:t>
            </a:r>
            <a:endParaRPr lang="it-IT" sz="2000" dirty="0">
              <a:solidFill>
                <a:schemeClr val="tx1"/>
              </a:solidFill>
              <a:latin typeface="Times New Roman" charset="0"/>
            </a:endParaRPr>
          </a:p>
        </p:txBody>
      </p:sp>
      <p:pic>
        <p:nvPicPr>
          <p:cNvPr id="8196" name="Picture 4" descr="4"/>
          <p:cNvPicPr>
            <a:picLocks noChangeAspect="1" noChangeArrowheads="1"/>
          </p:cNvPicPr>
          <p:nvPr/>
        </p:nvPicPr>
        <p:blipFill>
          <a:blip r:embed="rId3"/>
          <a:srcRect/>
          <a:stretch>
            <a:fillRect/>
          </a:stretch>
        </p:blipFill>
        <p:spPr bwMode="auto">
          <a:xfrm rot="5400000">
            <a:off x="2332037" y="-1630362"/>
            <a:ext cx="4479925" cy="85344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219200" y="5562600"/>
            <a:ext cx="7772400" cy="1143000"/>
          </a:xfrm>
        </p:spPr>
        <p:txBody>
          <a:bodyPr anchor="b"/>
          <a:lstStyle/>
          <a:p>
            <a:pPr algn="l"/>
            <a:r>
              <a:rPr lang="it-IT" sz="2000" dirty="0" smtClean="0">
                <a:solidFill>
                  <a:schemeClr val="tx1"/>
                </a:solidFill>
                <a:latin typeface="Times New Roman" charset="0"/>
              </a:rPr>
              <a:t>Marcel Duchamp, 1911</a:t>
            </a:r>
            <a:br>
              <a:rPr lang="it-IT" sz="2000" dirty="0" smtClean="0">
                <a:solidFill>
                  <a:schemeClr val="tx1"/>
                </a:solidFill>
                <a:latin typeface="Times New Roman" charset="0"/>
              </a:rPr>
            </a:br>
            <a:r>
              <a:rPr lang="it-IT" sz="2000" i="1" dirty="0" err="1" smtClean="0">
                <a:solidFill>
                  <a:schemeClr val="tx1"/>
                </a:solidFill>
                <a:latin typeface="Times New Roman" charset="0"/>
              </a:rPr>
              <a:t>Nu</a:t>
            </a:r>
            <a:r>
              <a:rPr lang="it-IT" sz="2000" i="1" dirty="0" smtClean="0">
                <a:solidFill>
                  <a:schemeClr val="tx1"/>
                </a:solidFill>
                <a:latin typeface="Times New Roman" charset="0"/>
              </a:rPr>
              <a:t> </a:t>
            </a:r>
            <a:r>
              <a:rPr lang="it-IT" sz="2000" i="1" dirty="0" err="1" smtClean="0">
                <a:solidFill>
                  <a:schemeClr val="tx1"/>
                </a:solidFill>
                <a:latin typeface="Times New Roman" charset="0"/>
              </a:rPr>
              <a:t>descendant</a:t>
            </a:r>
            <a:r>
              <a:rPr lang="it-IT" sz="2000" i="1" dirty="0" smtClean="0">
                <a:solidFill>
                  <a:schemeClr val="tx1"/>
                </a:solidFill>
                <a:latin typeface="Times New Roman" charset="0"/>
              </a:rPr>
              <a:t> un </a:t>
            </a:r>
            <a:r>
              <a:rPr lang="it-IT" sz="2000" i="1" dirty="0" err="1" smtClean="0">
                <a:solidFill>
                  <a:schemeClr val="tx1"/>
                </a:solidFill>
                <a:latin typeface="Times New Roman" charset="0"/>
              </a:rPr>
              <a:t>escalier</a:t>
            </a:r>
            <a:r>
              <a:rPr lang="it-IT" sz="2000" i="1" dirty="0" smtClean="0">
                <a:solidFill>
                  <a:schemeClr val="tx1"/>
                </a:solidFill>
                <a:latin typeface="Times New Roman" charset="0"/>
              </a:rPr>
              <a:t> No </a:t>
            </a:r>
            <a:r>
              <a:rPr lang="it-IT" sz="2000" i="1" dirty="0" err="1" smtClean="0">
                <a:solidFill>
                  <a:schemeClr val="tx1"/>
                </a:solidFill>
                <a:latin typeface="Times New Roman" charset="0"/>
              </a:rPr>
              <a:t>1</a:t>
            </a:r>
            <a:r>
              <a:rPr lang="it-IT" sz="2000" i="1" dirty="0" smtClean="0">
                <a:solidFill>
                  <a:schemeClr val="tx1"/>
                </a:solidFill>
                <a:latin typeface="Times New Roman" charset="0"/>
              </a:rPr>
              <a:t>, </a:t>
            </a:r>
            <a:r>
              <a:rPr lang="it-IT" sz="2000" i="1" dirty="0" err="1" smtClean="0">
                <a:solidFill>
                  <a:schemeClr val="tx1"/>
                </a:solidFill>
                <a:latin typeface="Times New Roman" charset="0"/>
              </a:rPr>
              <a:t>Nu</a:t>
            </a:r>
            <a:r>
              <a:rPr lang="it-IT" sz="2000" i="1" dirty="0" smtClean="0">
                <a:solidFill>
                  <a:schemeClr val="tx1"/>
                </a:solidFill>
                <a:latin typeface="Times New Roman" charset="0"/>
              </a:rPr>
              <a:t> </a:t>
            </a:r>
            <a:r>
              <a:rPr lang="it-IT" sz="2000" i="1" dirty="0" err="1" smtClean="0">
                <a:solidFill>
                  <a:schemeClr val="tx1"/>
                </a:solidFill>
                <a:latin typeface="Times New Roman" charset="0"/>
              </a:rPr>
              <a:t>descendant</a:t>
            </a:r>
            <a:r>
              <a:rPr lang="it-IT" sz="2000" i="1" dirty="0" smtClean="0">
                <a:solidFill>
                  <a:schemeClr val="tx1"/>
                </a:solidFill>
                <a:latin typeface="Times New Roman" charset="0"/>
              </a:rPr>
              <a:t> un </a:t>
            </a:r>
            <a:r>
              <a:rPr lang="it-IT" sz="2000" i="1" dirty="0" err="1" smtClean="0">
                <a:solidFill>
                  <a:schemeClr val="tx1"/>
                </a:solidFill>
                <a:latin typeface="Times New Roman" charset="0"/>
              </a:rPr>
              <a:t>escalier</a:t>
            </a:r>
            <a:r>
              <a:rPr lang="it-IT" sz="2000" i="1" dirty="0" smtClean="0">
                <a:solidFill>
                  <a:schemeClr val="tx1"/>
                </a:solidFill>
                <a:latin typeface="Times New Roman" charset="0"/>
              </a:rPr>
              <a:t> No </a:t>
            </a:r>
            <a:r>
              <a:rPr lang="it-IT" sz="2000" i="1" dirty="0" err="1" smtClean="0">
                <a:solidFill>
                  <a:schemeClr val="tx1"/>
                </a:solidFill>
                <a:latin typeface="Times New Roman" charset="0"/>
              </a:rPr>
              <a:t>2</a:t>
            </a:r>
            <a:r>
              <a:rPr lang="it-IT" sz="2000" i="1" dirty="0" smtClean="0">
                <a:solidFill>
                  <a:schemeClr val="tx1"/>
                </a:solidFill>
                <a:latin typeface="Times New Roman" charset="0"/>
              </a:rPr>
              <a:t/>
            </a:r>
            <a:br>
              <a:rPr lang="it-IT" sz="2000" i="1" dirty="0" smtClean="0">
                <a:solidFill>
                  <a:schemeClr val="tx1"/>
                </a:solidFill>
                <a:latin typeface="Times New Roman" charset="0"/>
              </a:rPr>
            </a:br>
            <a:r>
              <a:rPr lang="it-IT" sz="2000" dirty="0" smtClean="0">
                <a:solidFill>
                  <a:schemeClr val="tx1"/>
                </a:solidFill>
                <a:latin typeface="Times New Roman" charset="0"/>
              </a:rPr>
              <a:t>Museo d’arte di Filadelfia, L. &amp; W. </a:t>
            </a:r>
            <a:r>
              <a:rPr lang="it-IT" sz="2000" dirty="0" err="1" smtClean="0">
                <a:solidFill>
                  <a:schemeClr val="tx1"/>
                </a:solidFill>
                <a:latin typeface="Times New Roman" charset="0"/>
              </a:rPr>
              <a:t>Arensberg</a:t>
            </a:r>
            <a:r>
              <a:rPr lang="it-IT" sz="2000" dirty="0" smtClean="0">
                <a:solidFill>
                  <a:schemeClr val="tx1"/>
                </a:solidFill>
                <a:latin typeface="Times New Roman" charset="0"/>
              </a:rPr>
              <a:t> </a:t>
            </a:r>
            <a:r>
              <a:rPr lang="it-IT" sz="2000" dirty="0" err="1" smtClean="0">
                <a:solidFill>
                  <a:schemeClr val="tx1"/>
                </a:solidFill>
                <a:latin typeface="Times New Roman" charset="0"/>
              </a:rPr>
              <a:t>Collection</a:t>
            </a:r>
            <a:endParaRPr lang="it-IT" dirty="0">
              <a:solidFill>
                <a:schemeClr val="tx1"/>
              </a:solidFill>
              <a:latin typeface="Times New Roman" charset="0"/>
            </a:endParaRPr>
          </a:p>
        </p:txBody>
      </p:sp>
      <p:pic>
        <p:nvPicPr>
          <p:cNvPr id="9220" name="Picture 4" descr="9"/>
          <p:cNvPicPr>
            <a:picLocks noChangeAspect="1" noChangeArrowheads="1"/>
          </p:cNvPicPr>
          <p:nvPr/>
        </p:nvPicPr>
        <p:blipFill>
          <a:blip r:embed="rId3"/>
          <a:srcRect/>
          <a:stretch>
            <a:fillRect/>
          </a:stretch>
        </p:blipFill>
        <p:spPr bwMode="auto">
          <a:xfrm>
            <a:off x="1371600" y="228600"/>
            <a:ext cx="2690813" cy="5410200"/>
          </a:xfrm>
          <a:prstGeom prst="rect">
            <a:avLst/>
          </a:prstGeom>
          <a:noFill/>
        </p:spPr>
      </p:pic>
      <p:pic>
        <p:nvPicPr>
          <p:cNvPr id="9221" name="Picture 5" descr="10"/>
          <p:cNvPicPr>
            <a:picLocks noChangeAspect="1" noChangeArrowheads="1"/>
          </p:cNvPicPr>
          <p:nvPr/>
        </p:nvPicPr>
        <p:blipFill>
          <a:blip r:embed="rId4"/>
          <a:srcRect/>
          <a:stretch>
            <a:fillRect/>
          </a:stretch>
        </p:blipFill>
        <p:spPr bwMode="auto">
          <a:xfrm>
            <a:off x="4572000" y="152400"/>
            <a:ext cx="3402013" cy="55626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a:xfrm>
            <a:off x="5257800" y="3581400"/>
            <a:ext cx="3733800" cy="3124200"/>
          </a:xfrm>
        </p:spPr>
        <p:txBody>
          <a:bodyPr anchor="b"/>
          <a:lstStyle/>
          <a:p>
            <a:pPr algn="l"/>
            <a:r>
              <a:rPr lang="it-IT" sz="2000" dirty="0" err="1" smtClean="0">
                <a:solidFill>
                  <a:schemeClr val="tx1"/>
                </a:solidFill>
                <a:latin typeface="Times New Roman" charset="0"/>
              </a:rPr>
              <a:t>Gjon</a:t>
            </a:r>
            <a:r>
              <a:rPr lang="it-IT" sz="2000" dirty="0" smtClean="0">
                <a:solidFill>
                  <a:schemeClr val="tx1"/>
                </a:solidFill>
                <a:latin typeface="Times New Roman" charset="0"/>
              </a:rPr>
              <a:t> Mili</a:t>
            </a:r>
            <a:br>
              <a:rPr lang="it-IT" sz="2000" dirty="0" smtClean="0">
                <a:solidFill>
                  <a:schemeClr val="tx1"/>
                </a:solidFill>
                <a:latin typeface="Times New Roman" charset="0"/>
              </a:rPr>
            </a:br>
            <a:r>
              <a:rPr lang="it-IT" sz="2000" dirty="0" smtClean="0">
                <a:solidFill>
                  <a:schemeClr val="tx1"/>
                </a:solidFill>
                <a:latin typeface="Times New Roman" charset="0"/>
              </a:rPr>
              <a:t/>
            </a:r>
            <a:br>
              <a:rPr lang="it-IT" sz="2000" dirty="0" smtClean="0">
                <a:solidFill>
                  <a:schemeClr val="tx1"/>
                </a:solidFill>
                <a:latin typeface="Times New Roman" charset="0"/>
              </a:rPr>
            </a:br>
            <a:r>
              <a:rPr lang="it-IT" sz="2000" dirty="0" smtClean="0">
                <a:solidFill>
                  <a:schemeClr val="tx1"/>
                </a:solidFill>
                <a:latin typeface="Times New Roman" charset="0"/>
              </a:rPr>
              <a:t>«Nude </a:t>
            </a:r>
            <a:r>
              <a:rPr lang="it-IT" sz="2000" dirty="0" err="1" smtClean="0">
                <a:solidFill>
                  <a:schemeClr val="tx1"/>
                </a:solidFill>
                <a:latin typeface="Times New Roman" charset="0"/>
              </a:rPr>
              <a:t>Descending</a:t>
            </a:r>
            <a:r>
              <a:rPr lang="it-IT" sz="2000" dirty="0" smtClean="0">
                <a:solidFill>
                  <a:schemeClr val="tx1"/>
                </a:solidFill>
                <a:latin typeface="Times New Roman" charset="0"/>
              </a:rPr>
              <a:t> a </a:t>
            </a:r>
            <a:r>
              <a:rPr lang="it-IT" sz="2000" dirty="0" err="1" smtClean="0">
                <a:solidFill>
                  <a:schemeClr val="tx1"/>
                </a:solidFill>
                <a:latin typeface="Times New Roman" charset="0"/>
              </a:rPr>
              <a:t>Staircase</a:t>
            </a:r>
            <a:r>
              <a:rPr lang="it-IT" sz="2000" dirty="0" smtClean="0">
                <a:solidFill>
                  <a:schemeClr val="tx1"/>
                </a:solidFill>
                <a:latin typeface="Times New Roman" charset="0"/>
              </a:rPr>
              <a:t>»</a:t>
            </a:r>
            <a:br>
              <a:rPr lang="it-IT" sz="2000" dirty="0" smtClean="0">
                <a:solidFill>
                  <a:schemeClr val="tx1"/>
                </a:solidFill>
                <a:latin typeface="Times New Roman" charset="0"/>
              </a:rPr>
            </a:br>
            <a:r>
              <a:rPr lang="it-IT" sz="2000" dirty="0" smtClean="0">
                <a:solidFill>
                  <a:schemeClr val="tx1"/>
                </a:solidFill>
                <a:latin typeface="Times New Roman" charset="0"/>
              </a:rPr>
              <a:t/>
            </a:r>
            <a:br>
              <a:rPr lang="it-IT" sz="2000" dirty="0" smtClean="0">
                <a:solidFill>
                  <a:schemeClr val="tx1"/>
                </a:solidFill>
                <a:latin typeface="Times New Roman" charset="0"/>
              </a:rPr>
            </a:br>
            <a:r>
              <a:rPr lang="it-IT" sz="2000" dirty="0" smtClean="0">
                <a:solidFill>
                  <a:schemeClr val="tx1"/>
                </a:solidFill>
                <a:latin typeface="Times New Roman" charset="0"/>
              </a:rPr>
              <a:t>Fotografia stroboscopica</a:t>
            </a:r>
            <a:br>
              <a:rPr lang="it-IT" sz="2000" dirty="0" smtClean="0">
                <a:solidFill>
                  <a:schemeClr val="tx1"/>
                </a:solidFill>
                <a:latin typeface="Times New Roman" charset="0"/>
              </a:rPr>
            </a:br>
            <a:r>
              <a:rPr lang="it-IT" sz="2000" dirty="0" smtClean="0">
                <a:solidFill>
                  <a:schemeClr val="tx1"/>
                </a:solidFill>
                <a:latin typeface="Times New Roman" charset="0"/>
              </a:rPr>
              <a:t>LIFE Magazine</a:t>
            </a:r>
            <a:br>
              <a:rPr lang="it-IT" sz="2000" dirty="0" smtClean="0">
                <a:solidFill>
                  <a:schemeClr val="tx1"/>
                </a:solidFill>
                <a:latin typeface="Times New Roman" charset="0"/>
              </a:rPr>
            </a:br>
            <a:r>
              <a:rPr lang="it-IT" sz="2000" dirty="0" smtClean="0">
                <a:solidFill>
                  <a:schemeClr val="tx1"/>
                </a:solidFill>
                <a:latin typeface="Times New Roman" charset="0"/>
              </a:rPr>
              <a:t>10 ottobre 1958</a:t>
            </a:r>
            <a:endParaRPr lang="it-IT" sz="2000" dirty="0">
              <a:solidFill>
                <a:schemeClr val="tx1"/>
              </a:solidFill>
              <a:latin typeface="Times New Roman" charset="0"/>
            </a:endParaRPr>
          </a:p>
        </p:txBody>
      </p:sp>
      <p:pic>
        <p:nvPicPr>
          <p:cNvPr id="366596" name="Picture 4" descr="MILI Duchamp tumblr_l34zv7bTCs1qzpntjo1_1280"/>
          <p:cNvPicPr>
            <a:picLocks noChangeAspect="1" noChangeArrowheads="1"/>
          </p:cNvPicPr>
          <p:nvPr/>
        </p:nvPicPr>
        <p:blipFill>
          <a:blip r:embed="rId3"/>
          <a:srcRect/>
          <a:stretch>
            <a:fillRect/>
          </a:stretch>
        </p:blipFill>
        <p:spPr bwMode="auto">
          <a:xfrm>
            <a:off x="0" y="0"/>
            <a:ext cx="4857750" cy="6858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676400" y="5638800"/>
            <a:ext cx="6858000" cy="1066800"/>
          </a:xfrm>
        </p:spPr>
        <p:txBody>
          <a:bodyPr anchor="b"/>
          <a:lstStyle/>
          <a:p>
            <a:pPr algn="l"/>
            <a:r>
              <a:rPr lang="it-IT" sz="2000" i="1" dirty="0" err="1" smtClean="0">
                <a:solidFill>
                  <a:schemeClr val="tx1"/>
                </a:solidFill>
                <a:latin typeface="Times New Roman" charset="0"/>
              </a:rPr>
              <a:t>Espace</a:t>
            </a:r>
            <a:r>
              <a:rPr lang="it-IT" sz="2000" i="1" dirty="0" smtClean="0">
                <a:solidFill>
                  <a:schemeClr val="tx1"/>
                </a:solidFill>
                <a:latin typeface="Times New Roman" charset="0"/>
              </a:rPr>
              <a:t> </a:t>
            </a:r>
            <a:r>
              <a:rPr lang="it-IT" sz="2000" i="1" dirty="0" err="1" smtClean="0">
                <a:solidFill>
                  <a:schemeClr val="tx1"/>
                </a:solidFill>
                <a:latin typeface="Times New Roman" charset="0"/>
              </a:rPr>
              <a:t>rythmique</a:t>
            </a:r>
            <a:r>
              <a:rPr lang="it-IT" sz="2000" dirty="0" smtClean="0">
                <a:solidFill>
                  <a:schemeClr val="tx1"/>
                </a:solidFill>
                <a:latin typeface="Times New Roman" charset="0"/>
              </a:rPr>
              <a:t> </a:t>
            </a:r>
            <a:br>
              <a:rPr lang="it-IT" sz="2000" dirty="0" smtClean="0">
                <a:solidFill>
                  <a:schemeClr val="tx1"/>
                </a:solidFill>
                <a:latin typeface="Times New Roman" charset="0"/>
              </a:rPr>
            </a:br>
            <a:r>
              <a:rPr lang="it-IT" sz="2000" dirty="0" err="1" smtClean="0">
                <a:solidFill>
                  <a:schemeClr val="tx1"/>
                </a:solidFill>
                <a:latin typeface="Times New Roman" charset="0"/>
              </a:rPr>
              <a:t>Adolphe</a:t>
            </a:r>
            <a:r>
              <a:rPr lang="it-IT" sz="2000" dirty="0" smtClean="0">
                <a:solidFill>
                  <a:schemeClr val="tx1"/>
                </a:solidFill>
                <a:latin typeface="Times New Roman" charset="0"/>
              </a:rPr>
              <a:t> Appia, 1909-10, gesso bianco e carboncino</a:t>
            </a:r>
            <a:r>
              <a:rPr lang="it-IT" sz="2000" i="1" dirty="0" smtClean="0">
                <a:solidFill>
                  <a:schemeClr val="tx1"/>
                </a:solidFill>
                <a:latin typeface="Times New Roman" charset="0"/>
              </a:rPr>
              <a:t/>
            </a:r>
            <a:br>
              <a:rPr lang="it-IT" sz="2000" i="1" dirty="0" smtClean="0">
                <a:solidFill>
                  <a:schemeClr val="tx1"/>
                </a:solidFill>
                <a:latin typeface="Times New Roman" charset="0"/>
              </a:rPr>
            </a:br>
            <a:r>
              <a:rPr lang="it-IT" sz="2000" dirty="0" smtClean="0">
                <a:solidFill>
                  <a:schemeClr val="tx1"/>
                </a:solidFill>
                <a:latin typeface="Times New Roman" charset="0"/>
              </a:rPr>
              <a:t>Scenografia per </a:t>
            </a:r>
            <a:r>
              <a:rPr lang="it-IT" sz="2000" i="1" dirty="0" err="1" smtClean="0">
                <a:solidFill>
                  <a:schemeClr val="tx1"/>
                </a:solidFill>
                <a:latin typeface="Times New Roman" charset="0"/>
              </a:rPr>
              <a:t>Der</a:t>
            </a:r>
            <a:r>
              <a:rPr lang="it-IT" sz="2000" i="1" dirty="0" smtClean="0">
                <a:solidFill>
                  <a:schemeClr val="tx1"/>
                </a:solidFill>
                <a:latin typeface="Times New Roman" charset="0"/>
              </a:rPr>
              <a:t> </a:t>
            </a:r>
            <a:r>
              <a:rPr lang="it-IT" sz="2000" i="1" dirty="0" err="1" smtClean="0">
                <a:solidFill>
                  <a:schemeClr val="tx1"/>
                </a:solidFill>
                <a:latin typeface="Times New Roman" charset="0"/>
              </a:rPr>
              <a:t>Taucher</a:t>
            </a:r>
            <a:r>
              <a:rPr lang="it-IT" sz="2000" dirty="0" smtClean="0">
                <a:solidFill>
                  <a:schemeClr val="tx1"/>
                </a:solidFill>
                <a:latin typeface="Times New Roman" charset="0"/>
              </a:rPr>
              <a:t> di Franz Schubert</a:t>
            </a:r>
            <a:endParaRPr lang="it-IT" sz="2000" dirty="0">
              <a:solidFill>
                <a:schemeClr val="tx1"/>
              </a:solidFill>
              <a:latin typeface="Times New Roman" charset="0"/>
            </a:endParaRPr>
          </a:p>
        </p:txBody>
      </p:sp>
      <p:pic>
        <p:nvPicPr>
          <p:cNvPr id="27652" name="Picture 4" descr="11"/>
          <p:cNvPicPr>
            <a:picLocks noChangeAspect="1" noChangeArrowheads="1"/>
          </p:cNvPicPr>
          <p:nvPr/>
        </p:nvPicPr>
        <p:blipFill>
          <a:blip r:embed="rId3"/>
          <a:srcRect/>
          <a:stretch>
            <a:fillRect/>
          </a:stretch>
        </p:blipFill>
        <p:spPr bwMode="auto">
          <a:xfrm>
            <a:off x="1752600" y="173038"/>
            <a:ext cx="5791200" cy="554196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5029200"/>
            <a:ext cx="7620000" cy="1143000"/>
          </a:xfrm>
        </p:spPr>
        <p:txBody>
          <a:bodyPr anchor="b"/>
          <a:lstStyle/>
          <a:p>
            <a:pPr algn="l"/>
            <a:r>
              <a:rPr lang="it-IT" sz="2000" dirty="0" smtClean="0">
                <a:solidFill>
                  <a:schemeClr val="tx1"/>
                </a:solidFill>
                <a:latin typeface="Times New Roman" charset="0"/>
              </a:rPr>
              <a:t>Louis </a:t>
            </a:r>
            <a:r>
              <a:rPr lang="it-IT" sz="2000" dirty="0" err="1" smtClean="0">
                <a:solidFill>
                  <a:schemeClr val="tx1"/>
                </a:solidFill>
                <a:latin typeface="Times New Roman" charset="0"/>
              </a:rPr>
              <a:t>Figuier</a:t>
            </a:r>
            <a:r>
              <a:rPr lang="it-IT" sz="2000" dirty="0" smtClean="0">
                <a:solidFill>
                  <a:schemeClr val="tx1"/>
                </a:solidFill>
                <a:latin typeface="Times New Roman" charset="0"/>
              </a:rPr>
              <a:t/>
            </a:r>
            <a:br>
              <a:rPr lang="it-IT" sz="2000" dirty="0" smtClean="0">
                <a:solidFill>
                  <a:schemeClr val="tx1"/>
                </a:solidFill>
                <a:latin typeface="Times New Roman" charset="0"/>
              </a:rPr>
            </a:br>
            <a:r>
              <a:rPr lang="it-IT" sz="2000" i="1" dirty="0" smtClean="0">
                <a:solidFill>
                  <a:schemeClr val="tx1"/>
                </a:solidFill>
                <a:latin typeface="Times New Roman" charset="0"/>
              </a:rPr>
              <a:t>Sotto il pavimento di Londra, </a:t>
            </a:r>
            <a:r>
              <a:rPr lang="it-IT" sz="2000" dirty="0" smtClean="0">
                <a:solidFill>
                  <a:schemeClr val="tx1"/>
                </a:solidFill>
                <a:latin typeface="Times New Roman" charset="0"/>
              </a:rPr>
              <a:t>dettaglio</a:t>
            </a:r>
            <a:r>
              <a:rPr lang="it-IT" sz="2000" i="1" dirty="0" smtClean="0">
                <a:solidFill>
                  <a:schemeClr val="tx1"/>
                </a:solidFill>
                <a:latin typeface="Times New Roman" charset="0"/>
              </a:rPr>
              <a:t/>
            </a:r>
            <a:br>
              <a:rPr lang="it-IT" sz="2000" i="1" dirty="0" smtClean="0">
                <a:solidFill>
                  <a:schemeClr val="tx1"/>
                </a:solidFill>
                <a:latin typeface="Times New Roman" charset="0"/>
              </a:rPr>
            </a:br>
            <a:endParaRPr lang="it-IT" sz="2000" dirty="0">
              <a:solidFill>
                <a:schemeClr val="tx1"/>
              </a:solidFill>
              <a:latin typeface="Times New Roman" charset="0"/>
            </a:endParaRPr>
          </a:p>
        </p:txBody>
      </p:sp>
      <p:pic>
        <p:nvPicPr>
          <p:cNvPr id="25604" name="Picture 4" descr="Selection"/>
          <p:cNvPicPr>
            <a:picLocks noChangeAspect="1" noChangeArrowheads="1"/>
          </p:cNvPicPr>
          <p:nvPr/>
        </p:nvPicPr>
        <p:blipFill>
          <a:blip r:embed="rId3"/>
          <a:srcRect/>
          <a:stretch>
            <a:fillRect/>
          </a:stretch>
        </p:blipFill>
        <p:spPr bwMode="auto">
          <a:xfrm>
            <a:off x="533400" y="914400"/>
            <a:ext cx="8077200" cy="3343275"/>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257800" y="2286000"/>
            <a:ext cx="3733800" cy="4191000"/>
          </a:xfrm>
        </p:spPr>
        <p:txBody>
          <a:bodyPr anchor="b"/>
          <a:lstStyle/>
          <a:p>
            <a:pPr algn="l"/>
            <a:r>
              <a:rPr lang="it-IT" sz="2000" dirty="0" smtClean="0">
                <a:solidFill>
                  <a:schemeClr val="tx1"/>
                </a:solidFill>
                <a:latin typeface="Times New Roman" charset="0"/>
              </a:rPr>
              <a:t>Louis </a:t>
            </a:r>
            <a:r>
              <a:rPr lang="it-IT" sz="2000" dirty="0" err="1" smtClean="0">
                <a:solidFill>
                  <a:schemeClr val="tx1"/>
                </a:solidFill>
                <a:latin typeface="Times New Roman" charset="0"/>
              </a:rPr>
              <a:t>Figuier</a:t>
            </a:r>
            <a:r>
              <a:rPr lang="it-IT" sz="2000" dirty="0" smtClean="0">
                <a:solidFill>
                  <a:schemeClr val="tx1"/>
                </a:solidFill>
                <a:latin typeface="Times New Roman" charset="0"/>
              </a:rPr>
              <a:t/>
            </a:r>
            <a:br>
              <a:rPr lang="it-IT" sz="2000" dirty="0" smtClean="0">
                <a:solidFill>
                  <a:schemeClr val="tx1"/>
                </a:solidFill>
                <a:latin typeface="Times New Roman" charset="0"/>
              </a:rPr>
            </a:br>
            <a:r>
              <a:rPr lang="it-IT" sz="2000" i="1" dirty="0" smtClean="0">
                <a:solidFill>
                  <a:schemeClr val="tx1"/>
                </a:solidFill>
                <a:latin typeface="Times New Roman" charset="0"/>
              </a:rPr>
              <a:t>Sotto il pavimento di Londra </a:t>
            </a:r>
            <a:br>
              <a:rPr lang="it-IT" sz="2000" i="1" dirty="0" smtClean="0">
                <a:solidFill>
                  <a:schemeClr val="tx1"/>
                </a:solidFill>
                <a:latin typeface="Times New Roman" charset="0"/>
              </a:rPr>
            </a:br>
            <a:r>
              <a:rPr lang="it-IT" sz="2000" i="1" dirty="0" smtClean="0">
                <a:solidFill>
                  <a:schemeClr val="tx1"/>
                </a:solidFill>
                <a:latin typeface="Times New Roman" charset="0"/>
              </a:rPr>
              <a:t/>
            </a:r>
            <a:br>
              <a:rPr lang="it-IT" sz="2000" i="1" dirty="0" smtClean="0">
                <a:solidFill>
                  <a:schemeClr val="tx1"/>
                </a:solidFill>
                <a:latin typeface="Times New Roman" charset="0"/>
              </a:rPr>
            </a:br>
            <a:r>
              <a:rPr lang="it-IT" sz="2000" dirty="0" smtClean="0">
                <a:solidFill>
                  <a:schemeClr val="tx1"/>
                </a:solidFill>
                <a:latin typeface="Times New Roman" charset="0"/>
              </a:rPr>
              <a:t>Sezione trasversale delle reti: </a:t>
            </a:r>
            <a:br>
              <a:rPr lang="it-IT" sz="2000" dirty="0" smtClean="0">
                <a:solidFill>
                  <a:schemeClr val="tx1"/>
                </a:solidFill>
                <a:latin typeface="Times New Roman" charset="0"/>
              </a:rPr>
            </a:br>
            <a:r>
              <a:rPr lang="it-IT" sz="2000" dirty="0" smtClean="0">
                <a:solidFill>
                  <a:schemeClr val="tx1"/>
                </a:solidFill>
                <a:latin typeface="Times New Roman" charset="0"/>
              </a:rPr>
              <a:t>metropolitana, fognature, tubo </a:t>
            </a:r>
            <a:br>
              <a:rPr lang="it-IT" sz="2000" dirty="0" smtClean="0">
                <a:solidFill>
                  <a:schemeClr val="tx1"/>
                </a:solidFill>
                <a:latin typeface="Times New Roman" charset="0"/>
              </a:rPr>
            </a:br>
            <a:r>
              <a:rPr lang="it-IT" sz="2000" dirty="0" smtClean="0">
                <a:solidFill>
                  <a:schemeClr val="tx1"/>
                </a:solidFill>
                <a:latin typeface="Times New Roman" charset="0"/>
              </a:rPr>
              <a:t>pneumatico, acqua, gas</a:t>
            </a:r>
            <a:br>
              <a:rPr lang="it-IT" sz="2000" dirty="0" smtClean="0">
                <a:solidFill>
                  <a:schemeClr val="tx1"/>
                </a:solidFill>
                <a:latin typeface="Times New Roman" charset="0"/>
              </a:rPr>
            </a:br>
            <a:r>
              <a:rPr lang="it-IT" sz="2000" dirty="0" smtClean="0">
                <a:solidFill>
                  <a:schemeClr val="tx1"/>
                </a:solidFill>
                <a:latin typeface="Times New Roman" charset="0"/>
              </a:rPr>
              <a:t/>
            </a:r>
            <a:br>
              <a:rPr lang="it-IT" sz="2000" dirty="0" smtClean="0">
                <a:solidFill>
                  <a:schemeClr val="tx1"/>
                </a:solidFill>
                <a:latin typeface="Times New Roman" charset="0"/>
              </a:rPr>
            </a:br>
            <a:r>
              <a:rPr lang="it-IT" sz="2000" dirty="0" smtClean="0">
                <a:solidFill>
                  <a:schemeClr val="tx1"/>
                </a:solidFill>
                <a:latin typeface="Times New Roman" charset="0"/>
              </a:rPr>
              <a:t>Tavola eliografica</a:t>
            </a:r>
            <a:br>
              <a:rPr lang="it-IT" sz="2000" dirty="0" smtClean="0">
                <a:solidFill>
                  <a:schemeClr val="tx1"/>
                </a:solidFill>
                <a:latin typeface="Times New Roman" charset="0"/>
              </a:rPr>
            </a:br>
            <a:r>
              <a:rPr lang="it-IT" sz="2000" i="1" dirty="0" smtClean="0">
                <a:solidFill>
                  <a:schemeClr val="tx1"/>
                </a:solidFill>
                <a:latin typeface="Times New Roman" charset="0"/>
              </a:rPr>
              <a:t>La Nature</a:t>
            </a:r>
            <a:r>
              <a:rPr lang="it-IT" sz="2000" dirty="0" smtClean="0">
                <a:solidFill>
                  <a:schemeClr val="tx1"/>
                </a:solidFill>
                <a:latin typeface="Times New Roman" charset="0"/>
              </a:rPr>
              <a:t>, rivista di divulgazione </a:t>
            </a:r>
            <a:br>
              <a:rPr lang="it-IT" sz="2000" dirty="0" smtClean="0">
                <a:solidFill>
                  <a:schemeClr val="tx1"/>
                </a:solidFill>
                <a:latin typeface="Times New Roman" charset="0"/>
              </a:rPr>
            </a:br>
            <a:r>
              <a:rPr lang="it-IT" sz="2000" dirty="0" smtClean="0">
                <a:solidFill>
                  <a:schemeClr val="tx1"/>
                </a:solidFill>
                <a:latin typeface="Times New Roman" charset="0"/>
              </a:rPr>
              <a:t>diretta da Gaston </a:t>
            </a:r>
            <a:r>
              <a:rPr lang="it-IT" sz="2000" dirty="0" err="1" smtClean="0">
                <a:solidFill>
                  <a:schemeClr val="tx1"/>
                </a:solidFill>
                <a:latin typeface="Times New Roman" charset="0"/>
              </a:rPr>
              <a:t>Tissandier</a:t>
            </a:r>
            <a:r>
              <a:rPr lang="it-IT" sz="2000" dirty="0" smtClean="0">
                <a:solidFill>
                  <a:schemeClr val="tx1"/>
                </a:solidFill>
                <a:latin typeface="Times New Roman" charset="0"/>
              </a:rPr>
              <a:t>, </a:t>
            </a:r>
            <a:br>
              <a:rPr lang="it-IT" sz="2000" dirty="0" smtClean="0">
                <a:solidFill>
                  <a:schemeClr val="tx1"/>
                </a:solidFill>
                <a:latin typeface="Times New Roman" charset="0"/>
              </a:rPr>
            </a:br>
            <a:r>
              <a:rPr lang="it-IT" sz="2000" dirty="0" smtClean="0">
                <a:solidFill>
                  <a:schemeClr val="tx1"/>
                </a:solidFill>
                <a:latin typeface="Times New Roman" charset="0"/>
              </a:rPr>
              <a:t>secondo semestre, 1884 </a:t>
            </a:r>
            <a:endParaRPr lang="it-IT" sz="2000" dirty="0">
              <a:solidFill>
                <a:schemeClr val="tx1"/>
              </a:solidFill>
              <a:latin typeface="Times New Roman" charset="0"/>
            </a:endParaRPr>
          </a:p>
        </p:txBody>
      </p:sp>
      <p:pic>
        <p:nvPicPr>
          <p:cNvPr id="10244" name="Picture 4" descr="6"/>
          <p:cNvPicPr>
            <a:picLocks noChangeAspect="1" noChangeArrowheads="1"/>
          </p:cNvPicPr>
          <p:nvPr/>
        </p:nvPicPr>
        <p:blipFill>
          <a:blip r:embed="rId3"/>
          <a:srcRect/>
          <a:stretch>
            <a:fillRect/>
          </a:stretch>
        </p:blipFill>
        <p:spPr bwMode="auto">
          <a:xfrm>
            <a:off x="0" y="0"/>
            <a:ext cx="5094288" cy="68580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990600" y="5562600"/>
            <a:ext cx="7772400" cy="1143000"/>
          </a:xfrm>
        </p:spPr>
        <p:txBody>
          <a:bodyPr anchor="b"/>
          <a:lstStyle/>
          <a:p>
            <a:pPr algn="l"/>
            <a:r>
              <a:rPr lang="it-IT" sz="2000" dirty="0">
                <a:latin typeface="Times New Roman" charset="0"/>
              </a:rPr>
              <a:t>Pierre </a:t>
            </a:r>
            <a:r>
              <a:rPr lang="it-IT" sz="2000" dirty="0" err="1">
                <a:latin typeface="Times New Roman" charset="0"/>
              </a:rPr>
              <a:t>Jeanneret</a:t>
            </a:r>
            <a:r>
              <a:rPr lang="it-IT" sz="2000" dirty="0">
                <a:latin typeface="Times New Roman" charset="0"/>
              </a:rPr>
              <a:t>, 1948 ca.</a:t>
            </a:r>
            <a:br>
              <a:rPr lang="it-IT" sz="2000" dirty="0">
                <a:latin typeface="Times New Roman" charset="0"/>
              </a:rPr>
            </a:br>
            <a:r>
              <a:rPr lang="it-IT" sz="2000" dirty="0">
                <a:latin typeface="Times New Roman" charset="0"/>
              </a:rPr>
              <a:t>Tombino delle acque della Città di </a:t>
            </a:r>
            <a:r>
              <a:rPr lang="it-IT" sz="2000" dirty="0" err="1">
                <a:latin typeface="Times New Roman" charset="0"/>
              </a:rPr>
              <a:t>Chandigarh</a:t>
            </a:r>
            <a:r>
              <a:rPr lang="it-IT" sz="2000" dirty="0">
                <a:latin typeface="Times New Roman" charset="0"/>
              </a:rPr>
              <a:t/>
            </a:r>
            <a:br>
              <a:rPr lang="it-IT" sz="2000" dirty="0">
                <a:latin typeface="Times New Roman" charset="0"/>
              </a:rPr>
            </a:br>
            <a:r>
              <a:rPr lang="it-IT" sz="2000" dirty="0">
                <a:latin typeface="Times New Roman" charset="0"/>
              </a:rPr>
              <a:t>Foto di Ed. </a:t>
            </a:r>
            <a:r>
              <a:rPr lang="it-IT" sz="2000" dirty="0" err="1">
                <a:latin typeface="Times New Roman" charset="0"/>
              </a:rPr>
              <a:t>Charrière</a:t>
            </a:r>
            <a:r>
              <a:rPr lang="it-IT" sz="2000" dirty="0">
                <a:latin typeface="Times New Roman" charset="0"/>
              </a:rPr>
              <a:t>, 2011</a:t>
            </a:r>
          </a:p>
        </p:txBody>
      </p:sp>
      <p:pic>
        <p:nvPicPr>
          <p:cNvPr id="431108" name="Picture 4" descr="CHANDI P1020381 (adjusted)"/>
          <p:cNvPicPr>
            <a:picLocks noChangeAspect="1" noChangeArrowheads="1"/>
          </p:cNvPicPr>
          <p:nvPr/>
        </p:nvPicPr>
        <p:blipFill>
          <a:blip r:embed="rId2"/>
          <a:srcRect/>
          <a:stretch>
            <a:fillRect/>
          </a:stretch>
        </p:blipFill>
        <p:spPr bwMode="auto">
          <a:xfrm>
            <a:off x="1066800" y="381000"/>
            <a:ext cx="7010400" cy="52578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876800" y="3200400"/>
            <a:ext cx="4038600" cy="2743200"/>
          </a:xfrm>
        </p:spPr>
        <p:txBody>
          <a:bodyPr anchor="b"/>
          <a:lstStyle/>
          <a:p>
            <a:pPr algn="l"/>
            <a:r>
              <a:rPr lang="it-IT" sz="2000" dirty="0" smtClean="0">
                <a:solidFill>
                  <a:schemeClr val="tx1"/>
                </a:solidFill>
                <a:latin typeface="Times New Roman" charset="0"/>
              </a:rPr>
              <a:t>Carlos Garcia, </a:t>
            </a:r>
            <a:br>
              <a:rPr lang="it-IT" sz="2000" dirty="0" smtClean="0">
                <a:solidFill>
                  <a:schemeClr val="tx1"/>
                </a:solidFill>
                <a:latin typeface="Times New Roman" charset="0"/>
              </a:rPr>
            </a:br>
            <a:r>
              <a:rPr lang="it-IT" sz="2000" dirty="0" err="1" smtClean="0">
                <a:solidFill>
                  <a:schemeClr val="tx1"/>
                </a:solidFill>
                <a:latin typeface="Times New Roman" charset="0"/>
              </a:rPr>
              <a:t>arquitecto</a:t>
            </a:r>
            <a:r>
              <a:rPr lang="it-IT" sz="2000" dirty="0" smtClean="0">
                <a:solidFill>
                  <a:schemeClr val="tx1"/>
                </a:solidFill>
                <a:latin typeface="Times New Roman" charset="0"/>
              </a:rPr>
              <a:t>, La </a:t>
            </a:r>
            <a:r>
              <a:rPr lang="it-IT" sz="2000" dirty="0" err="1" smtClean="0">
                <a:solidFill>
                  <a:schemeClr val="tx1"/>
                </a:solidFill>
                <a:latin typeface="Times New Roman" charset="0"/>
              </a:rPr>
              <a:t>Coruña</a:t>
            </a:r>
            <a:r>
              <a:rPr lang="it-IT" sz="2000" dirty="0" smtClean="0">
                <a:solidFill>
                  <a:schemeClr val="tx1"/>
                </a:solidFill>
                <a:latin typeface="Times New Roman" charset="0"/>
              </a:rPr>
              <a:t> </a:t>
            </a:r>
            <a:br>
              <a:rPr lang="it-IT" sz="2000" dirty="0" smtClean="0">
                <a:solidFill>
                  <a:schemeClr val="tx1"/>
                </a:solidFill>
                <a:latin typeface="Times New Roman" charset="0"/>
              </a:rPr>
            </a:br>
            <a:r>
              <a:rPr lang="it-IT" sz="2000" dirty="0" smtClean="0">
                <a:solidFill>
                  <a:schemeClr val="tx1"/>
                </a:solidFill>
                <a:latin typeface="Times New Roman" charset="0"/>
              </a:rPr>
              <a:t/>
            </a:r>
            <a:br>
              <a:rPr lang="it-IT" sz="2000" dirty="0" smtClean="0">
                <a:solidFill>
                  <a:schemeClr val="tx1"/>
                </a:solidFill>
                <a:latin typeface="Times New Roman" charset="0"/>
              </a:rPr>
            </a:br>
            <a:r>
              <a:rPr lang="it-IT" sz="2000" dirty="0" smtClean="0">
                <a:solidFill>
                  <a:schemeClr val="tx1"/>
                </a:solidFill>
                <a:latin typeface="Times New Roman" charset="0"/>
              </a:rPr>
              <a:t>Autoritratto</a:t>
            </a:r>
            <a:br>
              <a:rPr lang="it-IT" sz="2000" dirty="0" smtClean="0">
                <a:solidFill>
                  <a:schemeClr val="tx1"/>
                </a:solidFill>
                <a:latin typeface="Times New Roman" charset="0"/>
              </a:rPr>
            </a:br>
            <a:r>
              <a:rPr lang="it-IT" sz="2000" dirty="0" err="1" smtClean="0">
                <a:solidFill>
                  <a:schemeClr val="tx1"/>
                </a:solidFill>
                <a:latin typeface="Times New Roman" charset="0"/>
              </a:rPr>
              <a:t>Montecarasso</a:t>
            </a:r>
            <a:r>
              <a:rPr lang="it-IT" sz="2000" dirty="0" smtClean="0">
                <a:solidFill>
                  <a:schemeClr val="tx1"/>
                </a:solidFill>
                <a:latin typeface="Times New Roman" charset="0"/>
              </a:rPr>
              <a:t>, TI, agosto 2001</a:t>
            </a:r>
            <a:endParaRPr lang="it-IT" sz="2000" dirty="0">
              <a:solidFill>
                <a:schemeClr val="tx1"/>
              </a:solidFill>
              <a:latin typeface="Times New Roman" charset="0"/>
            </a:endParaRPr>
          </a:p>
        </p:txBody>
      </p:sp>
      <p:pic>
        <p:nvPicPr>
          <p:cNvPr id="11268" name="Picture 4" descr="7"/>
          <p:cNvPicPr>
            <a:picLocks noChangeAspect="1" noChangeArrowheads="1"/>
          </p:cNvPicPr>
          <p:nvPr/>
        </p:nvPicPr>
        <p:blipFill>
          <a:blip r:embed="rId3"/>
          <a:srcRect/>
          <a:stretch>
            <a:fillRect/>
          </a:stretch>
        </p:blipFill>
        <p:spPr bwMode="auto">
          <a:xfrm>
            <a:off x="458788" y="533400"/>
            <a:ext cx="3960812" cy="56388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334000" y="2286000"/>
            <a:ext cx="2971800" cy="3886200"/>
          </a:xfrm>
        </p:spPr>
        <p:txBody>
          <a:bodyPr wrap="square" anchor="b"/>
          <a:lstStyle/>
          <a:p>
            <a:pPr algn="l"/>
            <a:r>
              <a:rPr lang="it-IT" sz="2000" dirty="0" smtClean="0"/>
              <a:t>Barcellona</a:t>
            </a:r>
            <a:br>
              <a:rPr lang="it-IT" sz="2000" dirty="0" smtClean="0"/>
            </a:br>
            <a:r>
              <a:rPr lang="it-IT" sz="2000" dirty="0" smtClean="0"/>
              <a:t>Giardino zoologico</a:t>
            </a:r>
            <a:br>
              <a:rPr lang="it-IT" sz="2000" dirty="0" smtClean="0"/>
            </a:br>
            <a:r>
              <a:rPr lang="it-IT" sz="2000" dirty="0" smtClean="0"/>
              <a:t/>
            </a:r>
            <a:br>
              <a:rPr lang="it-IT" sz="2000" dirty="0" smtClean="0"/>
            </a:br>
            <a:r>
              <a:rPr lang="it-IT" sz="2000" i="1" dirty="0" err="1" smtClean="0"/>
              <a:t>Copito</a:t>
            </a:r>
            <a:r>
              <a:rPr lang="it-IT" sz="2000" dirty="0" smtClean="0"/>
              <a:t> fanciullo</a:t>
            </a:r>
            <a:br>
              <a:rPr lang="it-IT" sz="2000" dirty="0" smtClean="0"/>
            </a:br>
            <a:r>
              <a:rPr lang="it-IT" sz="2000" dirty="0" smtClean="0"/>
              <a:t>gioventù del</a:t>
            </a:r>
            <a:br>
              <a:rPr lang="it-IT" sz="2000" dirty="0" smtClean="0"/>
            </a:br>
            <a:r>
              <a:rPr lang="it-IT" sz="2000" dirty="0" smtClean="0"/>
              <a:t>gorilla albino</a:t>
            </a:r>
            <a:br>
              <a:rPr lang="it-IT" sz="2000" dirty="0" smtClean="0"/>
            </a:br>
            <a:r>
              <a:rPr lang="it-IT" sz="2000" dirty="0" smtClean="0"/>
              <a:t/>
            </a:r>
            <a:br>
              <a:rPr lang="it-IT" sz="2000" dirty="0" smtClean="0"/>
            </a:br>
            <a:r>
              <a:rPr lang="it-IT" sz="2000" dirty="0" smtClean="0"/>
              <a:t>foto aprile 1969 </a:t>
            </a:r>
            <a:r>
              <a:rPr lang="it-IT" dirty="0" smtClean="0"/>
              <a:t/>
            </a:r>
            <a:br>
              <a:rPr lang="it-IT" dirty="0" smtClean="0"/>
            </a:br>
            <a:endParaRPr lang="it-IT" dirty="0"/>
          </a:p>
        </p:txBody>
      </p:sp>
      <p:pic>
        <p:nvPicPr>
          <p:cNvPr id="3" name="Bild 2" descr="fanciullo .jpg"/>
          <p:cNvPicPr>
            <a:picLocks noChangeAspect="1"/>
          </p:cNvPicPr>
          <p:nvPr/>
        </p:nvPicPr>
        <p:blipFill>
          <a:blip r:embed="rId2"/>
          <a:stretch>
            <a:fillRect/>
          </a:stretch>
        </p:blipFill>
        <p:spPr>
          <a:xfrm>
            <a:off x="304800" y="304800"/>
            <a:ext cx="4191000" cy="624783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334000" y="2438400"/>
            <a:ext cx="3124200" cy="3733800"/>
          </a:xfrm>
        </p:spPr>
        <p:txBody>
          <a:bodyPr anchor="b"/>
          <a:lstStyle/>
          <a:p>
            <a:pPr algn="l">
              <a:spcAft>
                <a:spcPts val="1800"/>
              </a:spcAft>
            </a:pPr>
            <a:r>
              <a:rPr lang="it-IT" sz="2000" dirty="0" smtClean="0"/>
              <a:t>Barcellona </a:t>
            </a:r>
            <a:br>
              <a:rPr lang="it-IT" sz="2000" dirty="0" smtClean="0"/>
            </a:br>
            <a:r>
              <a:rPr lang="it-IT" sz="2000" dirty="0" smtClean="0"/>
              <a:t>Giardino zoologico</a:t>
            </a:r>
            <a:br>
              <a:rPr lang="it-IT" sz="2000" dirty="0" smtClean="0"/>
            </a:br>
            <a:r>
              <a:rPr lang="it-IT" sz="2000" dirty="0" smtClean="0"/>
              <a:t>10 anni dopo</a:t>
            </a:r>
            <a:br>
              <a:rPr lang="it-IT" sz="2000" dirty="0" smtClean="0"/>
            </a:br>
            <a:r>
              <a:rPr lang="it-IT" sz="2000" dirty="0" smtClean="0"/>
              <a:t/>
            </a:r>
            <a:br>
              <a:rPr lang="it-IT" sz="2000" dirty="0" smtClean="0"/>
            </a:br>
            <a:r>
              <a:rPr lang="it-IT" sz="2000" i="1" dirty="0" err="1" smtClean="0"/>
              <a:t>Copito</a:t>
            </a:r>
            <a:r>
              <a:rPr lang="it-IT" sz="2000" dirty="0" smtClean="0"/>
              <a:t> adulto</a:t>
            </a:r>
            <a:br>
              <a:rPr lang="it-IT" sz="2000" dirty="0" smtClean="0"/>
            </a:br>
            <a:r>
              <a:rPr lang="it-IT" sz="2000" dirty="0" smtClean="0"/>
              <a:t>e Primo cittadino </a:t>
            </a:r>
            <a:br>
              <a:rPr lang="it-IT" sz="2000" dirty="0" smtClean="0"/>
            </a:br>
            <a:r>
              <a:rPr lang="it-IT" sz="2000" dirty="0" smtClean="0"/>
              <a:t/>
            </a:r>
            <a:br>
              <a:rPr lang="it-IT" sz="2000" dirty="0" smtClean="0"/>
            </a:br>
            <a:r>
              <a:rPr lang="it-IT" sz="2000" dirty="0" smtClean="0"/>
              <a:t>Foto aprile 1979</a:t>
            </a:r>
            <a:endParaRPr lang="it-IT" sz="2000" dirty="0"/>
          </a:p>
        </p:txBody>
      </p:sp>
      <p:pic>
        <p:nvPicPr>
          <p:cNvPr id="3" name="Bild 2" descr="sono io (retouched).jpg"/>
          <p:cNvPicPr>
            <a:picLocks noChangeAspect="1"/>
          </p:cNvPicPr>
          <p:nvPr/>
        </p:nvPicPr>
        <p:blipFill>
          <a:blip r:embed="rId2"/>
          <a:stretch>
            <a:fillRect/>
          </a:stretch>
        </p:blipFill>
        <p:spPr>
          <a:xfrm>
            <a:off x="0" y="0"/>
            <a:ext cx="4018737"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914400" y="5334000"/>
            <a:ext cx="7543800" cy="1143000"/>
          </a:xfrm>
        </p:spPr>
        <p:txBody>
          <a:bodyPr anchor="b"/>
          <a:lstStyle/>
          <a:p>
            <a:pPr algn="l"/>
            <a:r>
              <a:rPr lang="it-IT" sz="2000" dirty="0" smtClean="0">
                <a:solidFill>
                  <a:schemeClr val="tx1"/>
                </a:solidFill>
                <a:latin typeface="Times New Roman" charset="0"/>
              </a:rPr>
              <a:t>Edward </a:t>
            </a:r>
            <a:r>
              <a:rPr lang="it-IT" sz="2000" dirty="0" err="1" smtClean="0">
                <a:solidFill>
                  <a:schemeClr val="tx1"/>
                </a:solidFill>
                <a:latin typeface="Times New Roman" charset="0"/>
              </a:rPr>
              <a:t>Muybridge</a:t>
            </a:r>
            <a:r>
              <a:rPr lang="it-IT" sz="2000" dirty="0" smtClean="0">
                <a:solidFill>
                  <a:schemeClr val="tx1"/>
                </a:solidFill>
                <a:latin typeface="Times New Roman" charset="0"/>
              </a:rPr>
              <a:t>, </a:t>
            </a:r>
            <a:r>
              <a:rPr lang="it-IT" sz="2000" i="1" dirty="0" err="1" smtClean="0">
                <a:solidFill>
                  <a:schemeClr val="tx1"/>
                </a:solidFill>
                <a:latin typeface="Times New Roman" charset="0"/>
              </a:rPr>
              <a:t>Animal</a:t>
            </a:r>
            <a:r>
              <a:rPr lang="it-IT" sz="2000" i="1" dirty="0" smtClean="0">
                <a:solidFill>
                  <a:schemeClr val="tx1"/>
                </a:solidFill>
                <a:latin typeface="Times New Roman" charset="0"/>
              </a:rPr>
              <a:t> </a:t>
            </a:r>
            <a:r>
              <a:rPr lang="it-IT" sz="2000" i="1" dirty="0" err="1" smtClean="0">
                <a:solidFill>
                  <a:schemeClr val="tx1"/>
                </a:solidFill>
                <a:latin typeface="Times New Roman" charset="0"/>
              </a:rPr>
              <a:t>Locomotion</a:t>
            </a:r>
            <a:r>
              <a:rPr lang="it-IT" sz="2000" i="1" dirty="0" smtClean="0">
                <a:solidFill>
                  <a:schemeClr val="tx1"/>
                </a:solidFill>
                <a:latin typeface="Times New Roman" charset="0"/>
              </a:rPr>
              <a:t> (sic !) </a:t>
            </a:r>
            <a:r>
              <a:rPr lang="it-IT" sz="2000" dirty="0" smtClean="0">
                <a:solidFill>
                  <a:schemeClr val="tx1"/>
                </a:solidFill>
                <a:latin typeface="Times New Roman" charset="0"/>
              </a:rPr>
              <a:t/>
            </a:r>
            <a:br>
              <a:rPr lang="it-IT" sz="2000" dirty="0" smtClean="0">
                <a:solidFill>
                  <a:schemeClr val="tx1"/>
                </a:solidFill>
                <a:latin typeface="Times New Roman" charset="0"/>
              </a:rPr>
            </a:br>
            <a:r>
              <a:rPr lang="it-IT" sz="2000" dirty="0" smtClean="0">
                <a:solidFill>
                  <a:schemeClr val="tx1"/>
                </a:solidFill>
                <a:latin typeface="Times New Roman" charset="0"/>
              </a:rPr>
              <a:t>Figura 96, Donna salendo una scala</a:t>
            </a:r>
            <a:br>
              <a:rPr lang="it-IT" sz="2000" dirty="0" smtClean="0">
                <a:solidFill>
                  <a:schemeClr val="tx1"/>
                </a:solidFill>
                <a:latin typeface="Times New Roman" charset="0"/>
              </a:rPr>
            </a:br>
            <a:r>
              <a:rPr lang="it-IT" sz="2000" dirty="0" smtClean="0">
                <a:solidFill>
                  <a:schemeClr val="tx1"/>
                </a:solidFill>
                <a:latin typeface="Times New Roman" charset="0"/>
              </a:rPr>
              <a:t>Filadelfia, 1887</a:t>
            </a:r>
            <a:endParaRPr lang="it-IT" sz="2000" dirty="0">
              <a:solidFill>
                <a:schemeClr val="tx1"/>
              </a:solidFill>
              <a:latin typeface="Times New Roman" charset="0"/>
            </a:endParaRPr>
          </a:p>
        </p:txBody>
      </p:sp>
      <p:pic>
        <p:nvPicPr>
          <p:cNvPr id="12294" name="Picture 6" descr="2"/>
          <p:cNvPicPr>
            <a:picLocks noChangeAspect="1" noChangeArrowheads="1"/>
          </p:cNvPicPr>
          <p:nvPr/>
        </p:nvPicPr>
        <p:blipFill>
          <a:blip r:embed="rId3"/>
          <a:srcRect/>
          <a:stretch>
            <a:fillRect/>
          </a:stretch>
        </p:blipFill>
        <p:spPr bwMode="auto">
          <a:xfrm rot="5400000">
            <a:off x="2231231" y="-740569"/>
            <a:ext cx="4681537" cy="71628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a:xfrm>
            <a:off x="6324600" y="3276600"/>
            <a:ext cx="2743200" cy="3276600"/>
          </a:xfrm>
        </p:spPr>
        <p:txBody>
          <a:bodyPr anchor="b"/>
          <a:lstStyle/>
          <a:p>
            <a:pPr algn="l"/>
            <a:r>
              <a:rPr lang="it-IT" sz="2000" dirty="0">
                <a:solidFill>
                  <a:schemeClr val="tx1"/>
                </a:solidFill>
                <a:latin typeface="Times New Roman" charset="0"/>
              </a:rPr>
              <a:t>Saul </a:t>
            </a:r>
            <a:r>
              <a:rPr lang="it-IT" sz="2000" dirty="0" err="1">
                <a:solidFill>
                  <a:schemeClr val="tx1"/>
                </a:solidFill>
                <a:latin typeface="Times New Roman" charset="0"/>
              </a:rPr>
              <a:t>Steinberg</a:t>
            </a:r>
            <a:r>
              <a:rPr lang="it-IT" sz="2000" dirty="0">
                <a:solidFill>
                  <a:schemeClr val="tx1"/>
                </a:solidFill>
                <a:latin typeface="Times New Roman" charset="0"/>
              </a:rPr>
              <a:t/>
            </a:r>
            <a:br>
              <a:rPr lang="it-IT" sz="2000" dirty="0">
                <a:solidFill>
                  <a:schemeClr val="tx1"/>
                </a:solidFill>
                <a:latin typeface="Times New Roman" charset="0"/>
              </a:rPr>
            </a:br>
            <a:r>
              <a:rPr lang="it-IT" sz="2000" i="1" dirty="0">
                <a:solidFill>
                  <a:schemeClr val="tx1"/>
                </a:solidFill>
                <a:latin typeface="Times New Roman" charset="0"/>
              </a:rPr>
              <a:t>Woman in </a:t>
            </a:r>
            <a:r>
              <a:rPr lang="it-IT" sz="2000" i="1" dirty="0" err="1">
                <a:solidFill>
                  <a:schemeClr val="tx1"/>
                </a:solidFill>
                <a:latin typeface="Times New Roman" charset="0"/>
              </a:rPr>
              <a:t>Tub</a:t>
            </a:r>
            <a:r>
              <a:rPr lang="it-IT" sz="2000" dirty="0">
                <a:solidFill>
                  <a:schemeClr val="tx1"/>
                </a:solidFill>
                <a:latin typeface="Times New Roman" charset="0"/>
              </a:rPr>
              <a:t>, 1949</a:t>
            </a:r>
            <a:br>
              <a:rPr lang="it-IT" sz="2000" dirty="0">
                <a:solidFill>
                  <a:schemeClr val="tx1"/>
                </a:solidFill>
                <a:latin typeface="Times New Roman" charset="0"/>
              </a:rPr>
            </a:br>
            <a:r>
              <a:rPr lang="it-IT" sz="2000" dirty="0">
                <a:solidFill>
                  <a:schemeClr val="tx1"/>
                </a:solidFill>
                <a:latin typeface="Times New Roman" charset="0"/>
              </a:rPr>
              <a:t/>
            </a:r>
            <a:br>
              <a:rPr lang="it-IT" sz="2000" dirty="0">
                <a:solidFill>
                  <a:schemeClr val="tx1"/>
                </a:solidFill>
                <a:latin typeface="Times New Roman" charset="0"/>
              </a:rPr>
            </a:br>
            <a:r>
              <a:rPr lang="it-IT" sz="2000" dirty="0" err="1">
                <a:solidFill>
                  <a:schemeClr val="tx1"/>
                </a:solidFill>
                <a:latin typeface="Times New Roman" charset="0"/>
              </a:rPr>
              <a:t>Gelatin</a:t>
            </a:r>
            <a:r>
              <a:rPr lang="it-IT" sz="2000" dirty="0">
                <a:solidFill>
                  <a:schemeClr val="tx1"/>
                </a:solidFill>
                <a:latin typeface="Times New Roman" charset="0"/>
              </a:rPr>
              <a:t> Silver </a:t>
            </a:r>
            <a:r>
              <a:rPr lang="it-IT" sz="2000" dirty="0" err="1">
                <a:solidFill>
                  <a:schemeClr val="tx1"/>
                </a:solidFill>
                <a:latin typeface="Times New Roman" charset="0"/>
              </a:rPr>
              <a:t>Print</a:t>
            </a:r>
            <a:r>
              <a:rPr lang="it-IT" sz="2000" dirty="0">
                <a:solidFill>
                  <a:schemeClr val="tx1"/>
                </a:solidFill>
                <a:latin typeface="Times New Roman" charset="0"/>
              </a:rPr>
              <a:t/>
            </a:r>
            <a:br>
              <a:rPr lang="it-IT" sz="2000" dirty="0">
                <a:solidFill>
                  <a:schemeClr val="tx1"/>
                </a:solidFill>
                <a:latin typeface="Times New Roman" charset="0"/>
              </a:rPr>
            </a:br>
            <a:r>
              <a:rPr lang="it-IT" sz="2000" dirty="0">
                <a:solidFill>
                  <a:schemeClr val="tx1"/>
                </a:solidFill>
                <a:latin typeface="Times New Roman" charset="0"/>
              </a:rPr>
              <a:t/>
            </a:r>
            <a:br>
              <a:rPr lang="it-IT" sz="2000" dirty="0">
                <a:solidFill>
                  <a:schemeClr val="tx1"/>
                </a:solidFill>
                <a:latin typeface="Times New Roman" charset="0"/>
              </a:rPr>
            </a:br>
            <a:r>
              <a:rPr lang="it-IT" sz="2000" dirty="0">
                <a:solidFill>
                  <a:schemeClr val="tx1"/>
                </a:solidFill>
                <a:latin typeface="Times New Roman" charset="0"/>
              </a:rPr>
              <a:t>The Saul </a:t>
            </a:r>
            <a:r>
              <a:rPr lang="it-IT" sz="2000" dirty="0" err="1">
                <a:solidFill>
                  <a:schemeClr val="tx1"/>
                </a:solidFill>
                <a:latin typeface="Times New Roman" charset="0"/>
              </a:rPr>
              <a:t>Steinberg</a:t>
            </a:r>
            <a:r>
              <a:rPr lang="it-IT" sz="2000" dirty="0">
                <a:solidFill>
                  <a:schemeClr val="tx1"/>
                </a:solidFill>
                <a:latin typeface="Times New Roman" charset="0"/>
              </a:rPr>
              <a:t> </a:t>
            </a:r>
            <a:br>
              <a:rPr lang="it-IT" sz="2000" dirty="0">
                <a:solidFill>
                  <a:schemeClr val="tx1"/>
                </a:solidFill>
                <a:latin typeface="Times New Roman" charset="0"/>
              </a:rPr>
            </a:br>
            <a:r>
              <a:rPr lang="it-IT" sz="2000" dirty="0" err="1">
                <a:solidFill>
                  <a:schemeClr val="tx1"/>
                </a:solidFill>
                <a:latin typeface="Times New Roman" charset="0"/>
              </a:rPr>
              <a:t>Fondation</a:t>
            </a:r>
            <a:r>
              <a:rPr lang="it-IT" sz="2000" dirty="0">
                <a:solidFill>
                  <a:schemeClr val="tx1"/>
                </a:solidFill>
                <a:latin typeface="Times New Roman" charset="0"/>
              </a:rPr>
              <a:t>, NY</a:t>
            </a:r>
            <a:endParaRPr lang="it-IT" sz="2000" dirty="0">
              <a:latin typeface="Times New Roman" charset="0"/>
              <a:ea typeface="Times New Roman" charset="0"/>
              <a:cs typeface="Times New Roman" charset="0"/>
              <a:sym typeface="Times New Roman" charset="0"/>
            </a:endParaRPr>
          </a:p>
        </p:txBody>
      </p:sp>
      <p:pic>
        <p:nvPicPr>
          <p:cNvPr id="261124" name="Picture 4" descr="STEINBERG Woman in Tub "/>
          <p:cNvPicPr>
            <a:picLocks noChangeAspect="1" noChangeArrowheads="1"/>
          </p:cNvPicPr>
          <p:nvPr/>
        </p:nvPicPr>
        <p:blipFill>
          <a:blip r:embed="rId3"/>
          <a:srcRect/>
          <a:stretch>
            <a:fillRect/>
          </a:stretch>
        </p:blipFill>
        <p:spPr bwMode="auto">
          <a:xfrm>
            <a:off x="0" y="0"/>
            <a:ext cx="6153150" cy="68580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a:xfrm>
            <a:off x="6858000" y="457200"/>
            <a:ext cx="2286000" cy="6248400"/>
          </a:xfrm>
        </p:spPr>
        <p:txBody>
          <a:bodyPr anchor="b"/>
          <a:lstStyle/>
          <a:p>
            <a:pPr algn="l"/>
            <a:r>
              <a:rPr lang="it-IT" sz="2000" dirty="0">
                <a:solidFill>
                  <a:schemeClr val="tx1"/>
                </a:solidFill>
                <a:latin typeface="Times New Roman" charset="0"/>
              </a:rPr>
              <a:t>Cassius Clay </a:t>
            </a:r>
            <a:br>
              <a:rPr lang="it-IT" sz="2000" dirty="0">
                <a:solidFill>
                  <a:schemeClr val="tx1"/>
                </a:solidFill>
                <a:latin typeface="Times New Roman" charset="0"/>
              </a:rPr>
            </a:br>
            <a:r>
              <a:rPr lang="it-IT" sz="2000" dirty="0">
                <a:solidFill>
                  <a:schemeClr val="tx1"/>
                </a:solidFill>
                <a:latin typeface="Times New Roman" charset="0"/>
              </a:rPr>
              <a:t>alias</a:t>
            </a:r>
            <a:br>
              <a:rPr lang="it-IT" sz="2000" dirty="0">
                <a:solidFill>
                  <a:schemeClr val="tx1"/>
                </a:solidFill>
                <a:latin typeface="Times New Roman" charset="0"/>
              </a:rPr>
            </a:br>
            <a:r>
              <a:rPr lang="it-IT" sz="2000" dirty="0">
                <a:solidFill>
                  <a:schemeClr val="tx1"/>
                </a:solidFill>
                <a:latin typeface="Times New Roman" charset="0"/>
              </a:rPr>
              <a:t>Muhammad Ali</a:t>
            </a:r>
            <a:br>
              <a:rPr lang="it-IT" sz="2000" dirty="0">
                <a:solidFill>
                  <a:schemeClr val="tx1"/>
                </a:solidFill>
                <a:latin typeface="Times New Roman" charset="0"/>
              </a:rPr>
            </a:br>
            <a:r>
              <a:rPr lang="it-IT" sz="2000" dirty="0">
                <a:solidFill>
                  <a:schemeClr val="tx1"/>
                </a:solidFill>
                <a:latin typeface="Times New Roman" charset="0"/>
              </a:rPr>
              <a:t/>
            </a:r>
            <a:br>
              <a:rPr lang="it-IT" sz="2000" dirty="0">
                <a:solidFill>
                  <a:schemeClr val="tx1"/>
                </a:solidFill>
                <a:latin typeface="Times New Roman" charset="0"/>
              </a:rPr>
            </a:br>
            <a:r>
              <a:rPr lang="it-IT" sz="2000" dirty="0">
                <a:solidFill>
                  <a:schemeClr val="tx1"/>
                </a:solidFill>
                <a:latin typeface="Times New Roman" charset="0"/>
              </a:rPr>
              <a:t>versus </a:t>
            </a:r>
            <a:br>
              <a:rPr lang="it-IT" sz="2000" dirty="0">
                <a:solidFill>
                  <a:schemeClr val="tx1"/>
                </a:solidFill>
                <a:latin typeface="Times New Roman" charset="0"/>
              </a:rPr>
            </a:br>
            <a:r>
              <a:rPr lang="it-IT" sz="2000" dirty="0">
                <a:solidFill>
                  <a:schemeClr val="tx1"/>
                </a:solidFill>
                <a:latin typeface="Times New Roman" charset="0"/>
              </a:rPr>
              <a:t/>
            </a:r>
            <a:br>
              <a:rPr lang="it-IT" sz="2000" dirty="0">
                <a:solidFill>
                  <a:schemeClr val="tx1"/>
                </a:solidFill>
                <a:latin typeface="Times New Roman" charset="0"/>
              </a:rPr>
            </a:br>
            <a:r>
              <a:rPr lang="it-IT" sz="2000" dirty="0">
                <a:solidFill>
                  <a:schemeClr val="tx1"/>
                </a:solidFill>
                <a:latin typeface="Times New Roman" charset="0"/>
              </a:rPr>
              <a:t>Cleveland Williams</a:t>
            </a:r>
            <a:br>
              <a:rPr lang="it-IT" sz="2000" dirty="0">
                <a:solidFill>
                  <a:schemeClr val="tx1"/>
                </a:solidFill>
                <a:latin typeface="Times New Roman" charset="0"/>
              </a:rPr>
            </a:br>
            <a:r>
              <a:rPr lang="it-IT" sz="2000" dirty="0">
                <a:solidFill>
                  <a:schemeClr val="tx1"/>
                </a:solidFill>
                <a:latin typeface="Times New Roman" charset="0"/>
              </a:rPr>
              <a:t/>
            </a:r>
            <a:br>
              <a:rPr lang="it-IT" sz="2000" dirty="0">
                <a:solidFill>
                  <a:schemeClr val="tx1"/>
                </a:solidFill>
                <a:latin typeface="Times New Roman" charset="0"/>
              </a:rPr>
            </a:br>
            <a:r>
              <a:rPr lang="it-IT" sz="2000" dirty="0">
                <a:solidFill>
                  <a:schemeClr val="tx1"/>
                </a:solidFill>
                <a:latin typeface="Times New Roman" charset="0"/>
              </a:rPr>
              <a:t>Houston</a:t>
            </a:r>
            <a:br>
              <a:rPr lang="it-IT" sz="2000" dirty="0">
                <a:solidFill>
                  <a:schemeClr val="tx1"/>
                </a:solidFill>
                <a:latin typeface="Times New Roman" charset="0"/>
              </a:rPr>
            </a:br>
            <a:r>
              <a:rPr lang="it-IT" sz="2000" dirty="0" err="1">
                <a:solidFill>
                  <a:schemeClr val="tx1"/>
                </a:solidFill>
                <a:latin typeface="Times New Roman" charset="0"/>
              </a:rPr>
              <a:t>Nov</a:t>
            </a:r>
            <a:r>
              <a:rPr lang="it-IT" sz="2000" dirty="0">
                <a:solidFill>
                  <a:schemeClr val="tx1"/>
                </a:solidFill>
                <a:latin typeface="Times New Roman" charset="0"/>
              </a:rPr>
              <a:t> 14 1966</a:t>
            </a:r>
            <a:br>
              <a:rPr lang="it-IT" sz="2000" dirty="0">
                <a:solidFill>
                  <a:schemeClr val="tx1"/>
                </a:solidFill>
                <a:latin typeface="Times New Roman" charset="0"/>
              </a:rPr>
            </a:br>
            <a:r>
              <a:rPr lang="it-IT" sz="2000" dirty="0">
                <a:solidFill>
                  <a:schemeClr val="tx1"/>
                </a:solidFill>
                <a:latin typeface="Times New Roman" charset="0"/>
              </a:rPr>
              <a:t/>
            </a:r>
            <a:br>
              <a:rPr lang="it-IT" sz="2000" dirty="0">
                <a:solidFill>
                  <a:schemeClr val="tx1"/>
                </a:solidFill>
                <a:latin typeface="Times New Roman" charset="0"/>
              </a:rPr>
            </a:br>
            <a:r>
              <a:rPr lang="it-IT" sz="2000" dirty="0">
                <a:solidFill>
                  <a:schemeClr val="tx1"/>
                </a:solidFill>
                <a:latin typeface="Times New Roman" charset="0"/>
              </a:rPr>
              <a:t>Round </a:t>
            </a:r>
            <a:r>
              <a:rPr lang="it-IT" sz="2000" dirty="0" err="1">
                <a:solidFill>
                  <a:schemeClr val="tx1"/>
                </a:solidFill>
                <a:latin typeface="Times New Roman" charset="0"/>
              </a:rPr>
              <a:t>2</a:t>
            </a:r>
            <a:endParaRPr lang="it-IT" dirty="0">
              <a:solidFill>
                <a:schemeClr val="tx1"/>
              </a:solidFill>
              <a:latin typeface="Times New Roman" charset="0"/>
            </a:endParaRPr>
          </a:p>
        </p:txBody>
      </p:sp>
      <p:pic>
        <p:nvPicPr>
          <p:cNvPr id="365572" name="Picture 4" descr="Ali KO 1966 (cut, retouched)"/>
          <p:cNvPicPr>
            <a:picLocks noChangeAspect="1" noChangeArrowheads="1"/>
          </p:cNvPicPr>
          <p:nvPr/>
        </p:nvPicPr>
        <p:blipFill>
          <a:blip r:embed="rId3"/>
          <a:srcRect/>
          <a:stretch>
            <a:fillRect/>
          </a:stretch>
        </p:blipFill>
        <p:spPr bwMode="auto">
          <a:xfrm>
            <a:off x="0" y="0"/>
            <a:ext cx="6858000" cy="68580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457200"/>
            <a:ext cx="7772400" cy="5943600"/>
          </a:xfrm>
        </p:spPr>
        <p:txBody>
          <a:bodyPr/>
          <a:lstStyle/>
          <a:p>
            <a:pPr algn="l"/>
            <a:r>
              <a:rPr lang="it-IT" b="1" dirty="0" smtClean="0"/>
              <a:t>Nel Blu Dipinto Di Blu</a:t>
            </a:r>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r>
              <a:rPr lang="it-IT" dirty="0" smtClean="0"/>
              <a:t>Penso che un sogno cosi non ritorni mai più:</a:t>
            </a:r>
            <a:br>
              <a:rPr lang="it-IT" dirty="0" smtClean="0"/>
            </a:br>
            <a:r>
              <a:rPr lang="it-IT" dirty="0" smtClean="0"/>
              <a:t>mi dipingevo le mani e la faccia di blu,</a:t>
            </a:r>
            <a:br>
              <a:rPr lang="it-IT" dirty="0" smtClean="0"/>
            </a:br>
            <a:r>
              <a:rPr lang="it-IT" dirty="0" smtClean="0"/>
              <a:t>poi d’improvviso venivo dal vento rapito</a:t>
            </a:r>
            <a:br>
              <a:rPr lang="it-IT" dirty="0" smtClean="0"/>
            </a:br>
            <a:r>
              <a:rPr lang="it-IT" dirty="0" smtClean="0"/>
              <a:t>e incominciavo a volare nel cielo infinito </a:t>
            </a:r>
            <a:r>
              <a:rPr lang="it-IT" dirty="0" err="1" smtClean="0"/>
              <a:t>…</a:t>
            </a:r>
            <a:r>
              <a:rPr lang="it-IT" dirty="0" smtClean="0"/>
              <a:t/>
            </a:r>
            <a:br>
              <a:rPr lang="it-IT" dirty="0" smtClean="0"/>
            </a:br>
            <a:r>
              <a:rPr lang="it-IT" dirty="0" smtClean="0"/>
              <a:t/>
            </a:r>
            <a:br>
              <a:rPr lang="it-IT" dirty="0" smtClean="0"/>
            </a:br>
            <a:r>
              <a:rPr lang="it-IT" dirty="0" smtClean="0"/>
              <a:t>	Volare </a:t>
            </a:r>
            <a:r>
              <a:rPr lang="it-IT" dirty="0" err="1" smtClean="0"/>
              <a:t>…oh</a:t>
            </a:r>
            <a:r>
              <a:rPr lang="it-IT" dirty="0" smtClean="0"/>
              <a:t>, oh !</a:t>
            </a:r>
            <a:br>
              <a:rPr lang="it-IT" dirty="0" smtClean="0"/>
            </a:br>
            <a:r>
              <a:rPr lang="it-IT" dirty="0" smtClean="0"/>
              <a:t>	cantare </a:t>
            </a:r>
            <a:r>
              <a:rPr lang="it-IT" dirty="0" err="1" smtClean="0"/>
              <a:t>…oh</a:t>
            </a:r>
            <a:r>
              <a:rPr lang="it-IT" dirty="0" smtClean="0"/>
              <a:t>, oh, oh, oh !</a:t>
            </a:r>
            <a:br>
              <a:rPr lang="it-IT" dirty="0" smtClean="0"/>
            </a:br>
            <a:r>
              <a:rPr lang="it-IT" dirty="0" smtClean="0"/>
              <a:t>	nel blu dipinto di blu.</a:t>
            </a:r>
            <a:br>
              <a:rPr lang="it-IT" dirty="0" smtClean="0"/>
            </a:br>
            <a:r>
              <a:rPr lang="it-IT" dirty="0" smtClean="0"/>
              <a:t>	felice di stare lassù.</a:t>
            </a:r>
            <a:br>
              <a:rPr lang="it-IT" dirty="0" smtClean="0"/>
            </a:br>
            <a:r>
              <a:rPr lang="it-IT" dirty="0" smtClean="0"/>
              <a:t/>
            </a:r>
            <a:br>
              <a:rPr lang="it-IT" dirty="0" smtClean="0"/>
            </a:br>
            <a:r>
              <a:rPr lang="it-IT" dirty="0" smtClean="0"/>
              <a:t/>
            </a:r>
            <a:br>
              <a:rPr lang="it-IT" dirty="0" smtClean="0"/>
            </a:br>
            <a:r>
              <a:rPr lang="it-IT" sz="1600" dirty="0" smtClean="0"/>
              <a:t>D. Modugno &amp; F. Migliacci</a:t>
            </a:r>
            <a:br>
              <a:rPr lang="it-IT" sz="1600" dirty="0" smtClean="0"/>
            </a:br>
            <a:r>
              <a:rPr lang="it-IT" sz="1600" dirty="0" err="1" smtClean="0"/>
              <a:t>©</a:t>
            </a:r>
            <a:r>
              <a:rPr lang="it-IT" sz="1600" dirty="0" smtClean="0"/>
              <a:t> 1955 </a:t>
            </a:r>
            <a:r>
              <a:rPr lang="it-IT" sz="1600" dirty="0" err="1" smtClean="0"/>
              <a:t>renewed</a:t>
            </a:r>
            <a:r>
              <a:rPr lang="it-IT" sz="1600" dirty="0" smtClean="0"/>
              <a:t> 1986 </a:t>
            </a:r>
            <a:r>
              <a:rPr lang="it-IT" sz="1600" dirty="0" err="1" smtClean="0"/>
              <a:t>by</a:t>
            </a:r>
            <a:r>
              <a:rPr lang="it-IT" sz="1600" dirty="0" smtClean="0"/>
              <a:t> Edizioni </a:t>
            </a:r>
            <a:r>
              <a:rPr lang="it-IT" sz="1600" dirty="0" err="1" smtClean="0"/>
              <a:t>Curci</a:t>
            </a:r>
            <a:r>
              <a:rPr lang="it-IT" sz="1600" dirty="0" smtClean="0"/>
              <a:t>, Milano </a:t>
            </a:r>
            <a:r>
              <a:rPr lang="it-IT" dirty="0" smtClean="0"/>
              <a:t/>
            </a:r>
            <a:br>
              <a:rPr lang="it-IT" dirty="0" smtClean="0"/>
            </a:br>
            <a:r>
              <a:rPr lang="it-IT" dirty="0" smtClean="0"/>
              <a:t>	 </a:t>
            </a: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33400" y="5334000"/>
            <a:ext cx="8229600" cy="1143000"/>
          </a:xfrm>
        </p:spPr>
        <p:txBody>
          <a:bodyPr anchor="b"/>
          <a:lstStyle/>
          <a:p>
            <a:pPr algn="l"/>
            <a:r>
              <a:rPr lang="pt-PT" sz="2000" dirty="0">
                <a:solidFill>
                  <a:schemeClr val="tx1"/>
                </a:solidFill>
                <a:latin typeface="Times New Roman" charset="0"/>
              </a:rPr>
              <a:t>C.N. </a:t>
            </a:r>
            <a:r>
              <a:rPr lang="pt-PT" sz="2000" dirty="0" err="1">
                <a:solidFill>
                  <a:schemeClr val="tx1"/>
                </a:solidFill>
                <a:latin typeface="Times New Roman" charset="0"/>
              </a:rPr>
              <a:t>Ledoux</a:t>
            </a:r>
            <a:r>
              <a:rPr lang="pt-PT" sz="2000" dirty="0">
                <a:solidFill>
                  <a:schemeClr val="tx1"/>
                </a:solidFill>
                <a:latin typeface="Times New Roman" charset="0"/>
              </a:rPr>
              <a:t> «</a:t>
            </a:r>
            <a:r>
              <a:rPr lang="pt-PT" sz="2000" dirty="0" err="1">
                <a:solidFill>
                  <a:schemeClr val="tx1"/>
                </a:solidFill>
                <a:latin typeface="Times New Roman" charset="0"/>
              </a:rPr>
              <a:t>Elévation</a:t>
            </a:r>
            <a:r>
              <a:rPr lang="pt-PT" sz="2000" dirty="0">
                <a:solidFill>
                  <a:schemeClr val="tx1"/>
                </a:solidFill>
                <a:latin typeface="Times New Roman" charset="0"/>
              </a:rPr>
              <a:t> </a:t>
            </a:r>
            <a:r>
              <a:rPr lang="pt-PT" sz="2000" dirty="0" err="1">
                <a:solidFill>
                  <a:schemeClr val="tx1"/>
                </a:solidFill>
                <a:latin typeface="Times New Roman" charset="0"/>
              </a:rPr>
              <a:t>du</a:t>
            </a:r>
            <a:r>
              <a:rPr lang="pt-PT" sz="2000" dirty="0">
                <a:solidFill>
                  <a:schemeClr val="tx1"/>
                </a:solidFill>
                <a:latin typeface="Times New Roman" charset="0"/>
              </a:rPr>
              <a:t> </a:t>
            </a:r>
            <a:r>
              <a:rPr lang="pt-PT" sz="2000" dirty="0" err="1">
                <a:solidFill>
                  <a:schemeClr val="tx1"/>
                </a:solidFill>
                <a:latin typeface="Times New Roman" charset="0"/>
              </a:rPr>
              <a:t>Cimetière</a:t>
            </a:r>
            <a:r>
              <a:rPr lang="pt-PT" sz="2000" dirty="0">
                <a:solidFill>
                  <a:schemeClr val="tx1"/>
                </a:solidFill>
                <a:latin typeface="Times New Roman" charset="0"/>
              </a:rPr>
              <a:t> de </a:t>
            </a:r>
            <a:r>
              <a:rPr lang="pt-PT" sz="2000" dirty="0" err="1">
                <a:solidFill>
                  <a:schemeClr val="tx1"/>
                </a:solidFill>
                <a:latin typeface="Times New Roman" charset="0"/>
              </a:rPr>
              <a:t>la</a:t>
            </a:r>
            <a:r>
              <a:rPr lang="pt-PT" sz="2000" dirty="0">
                <a:solidFill>
                  <a:schemeClr val="tx1"/>
                </a:solidFill>
                <a:latin typeface="Times New Roman" charset="0"/>
              </a:rPr>
              <a:t> </a:t>
            </a:r>
            <a:r>
              <a:rPr lang="pt-PT" sz="2000" dirty="0" err="1">
                <a:solidFill>
                  <a:schemeClr val="tx1"/>
                </a:solidFill>
                <a:latin typeface="Times New Roman" charset="0"/>
              </a:rPr>
              <a:t>Ville</a:t>
            </a:r>
            <a:r>
              <a:rPr lang="pt-PT" sz="2000" dirty="0">
                <a:solidFill>
                  <a:schemeClr val="tx1"/>
                </a:solidFill>
                <a:latin typeface="Times New Roman" charset="0"/>
              </a:rPr>
              <a:t> de </a:t>
            </a:r>
            <a:r>
              <a:rPr lang="pt-PT" sz="2000" dirty="0" err="1">
                <a:solidFill>
                  <a:schemeClr val="tx1"/>
                </a:solidFill>
                <a:latin typeface="Times New Roman" charset="0"/>
              </a:rPr>
              <a:t>Chaux</a:t>
            </a:r>
            <a:r>
              <a:rPr lang="pt-PT" sz="2000" dirty="0">
                <a:solidFill>
                  <a:schemeClr val="tx1"/>
                </a:solidFill>
                <a:latin typeface="Times New Roman" charset="0"/>
              </a:rPr>
              <a:t>»</a:t>
            </a:r>
            <a:br>
              <a:rPr lang="pt-PT" sz="2000" dirty="0">
                <a:solidFill>
                  <a:schemeClr val="tx1"/>
                </a:solidFill>
                <a:latin typeface="Times New Roman" charset="0"/>
              </a:rPr>
            </a:br>
            <a:r>
              <a:rPr lang="pt-PT" sz="2000" i="1" dirty="0" err="1">
                <a:solidFill>
                  <a:schemeClr val="tx1"/>
                </a:solidFill>
                <a:latin typeface="Times New Roman" charset="0"/>
              </a:rPr>
              <a:t>L’Architecture</a:t>
            </a:r>
            <a:r>
              <a:rPr lang="pt-PT" sz="2000" i="1" dirty="0">
                <a:solidFill>
                  <a:schemeClr val="tx1"/>
                </a:solidFill>
                <a:latin typeface="Times New Roman" charset="0"/>
              </a:rPr>
              <a:t> </a:t>
            </a:r>
            <a:r>
              <a:rPr lang="pt-PT" sz="2000" dirty="0">
                <a:solidFill>
                  <a:schemeClr val="tx1"/>
                </a:solidFill>
                <a:latin typeface="Times New Roman" charset="0"/>
              </a:rPr>
              <a:t>(1804)</a:t>
            </a:r>
            <a:endParaRPr lang="it-IT" sz="2000" dirty="0">
              <a:solidFill>
                <a:schemeClr val="tx1"/>
              </a:solidFill>
              <a:latin typeface="Times New Roman" charset="0"/>
            </a:endParaRPr>
          </a:p>
        </p:txBody>
      </p:sp>
      <p:pic>
        <p:nvPicPr>
          <p:cNvPr id="28676" name="Picture 4" descr="Ledoux ciel (cut, adjusted)"/>
          <p:cNvPicPr>
            <a:picLocks noChangeAspect="1" noChangeArrowheads="1"/>
          </p:cNvPicPr>
          <p:nvPr/>
        </p:nvPicPr>
        <p:blipFill>
          <a:blip r:embed="rId3"/>
          <a:srcRect/>
          <a:stretch>
            <a:fillRect/>
          </a:stretch>
        </p:blipFill>
        <p:spPr bwMode="auto">
          <a:xfrm>
            <a:off x="609600" y="609600"/>
            <a:ext cx="7924800" cy="48768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33400" y="5334000"/>
            <a:ext cx="8229600" cy="1143000"/>
          </a:xfrm>
        </p:spPr>
        <p:txBody>
          <a:bodyPr anchor="b"/>
          <a:lstStyle/>
          <a:p>
            <a:pPr algn="l"/>
            <a:r>
              <a:rPr lang="pt-PT" sz="2000" dirty="0">
                <a:solidFill>
                  <a:schemeClr val="tx1"/>
                </a:solidFill>
                <a:latin typeface="Times New Roman" charset="0"/>
              </a:rPr>
              <a:t>C.N. </a:t>
            </a:r>
            <a:r>
              <a:rPr lang="pt-PT" sz="2000" dirty="0" err="1">
                <a:solidFill>
                  <a:schemeClr val="tx1"/>
                </a:solidFill>
                <a:latin typeface="Times New Roman" charset="0"/>
              </a:rPr>
              <a:t>Ledoux</a:t>
            </a:r>
            <a:r>
              <a:rPr lang="pt-PT" sz="2000" dirty="0">
                <a:solidFill>
                  <a:schemeClr val="tx1"/>
                </a:solidFill>
                <a:latin typeface="Times New Roman" charset="0"/>
              </a:rPr>
              <a:t> «</a:t>
            </a:r>
            <a:r>
              <a:rPr lang="pt-PT" sz="2000" dirty="0" err="1">
                <a:solidFill>
                  <a:schemeClr val="tx1"/>
                </a:solidFill>
                <a:latin typeface="Times New Roman" charset="0"/>
              </a:rPr>
              <a:t>Elévation</a:t>
            </a:r>
            <a:r>
              <a:rPr lang="pt-PT" sz="2000" dirty="0">
                <a:solidFill>
                  <a:schemeClr val="tx1"/>
                </a:solidFill>
                <a:latin typeface="Times New Roman" charset="0"/>
              </a:rPr>
              <a:t> </a:t>
            </a:r>
            <a:r>
              <a:rPr lang="pt-PT" sz="2000" dirty="0" err="1">
                <a:solidFill>
                  <a:schemeClr val="tx1"/>
                </a:solidFill>
                <a:latin typeface="Times New Roman" charset="0"/>
              </a:rPr>
              <a:t>du</a:t>
            </a:r>
            <a:r>
              <a:rPr lang="pt-PT" sz="2000" dirty="0">
                <a:solidFill>
                  <a:schemeClr val="tx1"/>
                </a:solidFill>
                <a:latin typeface="Times New Roman" charset="0"/>
              </a:rPr>
              <a:t> </a:t>
            </a:r>
            <a:r>
              <a:rPr lang="pt-PT" sz="2000" dirty="0" err="1">
                <a:solidFill>
                  <a:schemeClr val="tx1"/>
                </a:solidFill>
                <a:latin typeface="Times New Roman" charset="0"/>
              </a:rPr>
              <a:t>Cimetière</a:t>
            </a:r>
            <a:r>
              <a:rPr lang="pt-PT" sz="2000" dirty="0">
                <a:solidFill>
                  <a:schemeClr val="tx1"/>
                </a:solidFill>
                <a:latin typeface="Times New Roman" charset="0"/>
              </a:rPr>
              <a:t> de </a:t>
            </a:r>
            <a:r>
              <a:rPr lang="pt-PT" sz="2000" dirty="0" err="1">
                <a:solidFill>
                  <a:schemeClr val="tx1"/>
                </a:solidFill>
                <a:latin typeface="Times New Roman" charset="0"/>
              </a:rPr>
              <a:t>la</a:t>
            </a:r>
            <a:r>
              <a:rPr lang="pt-PT" sz="2000" dirty="0">
                <a:solidFill>
                  <a:schemeClr val="tx1"/>
                </a:solidFill>
                <a:latin typeface="Times New Roman" charset="0"/>
              </a:rPr>
              <a:t> </a:t>
            </a:r>
            <a:r>
              <a:rPr lang="pt-PT" sz="2000" dirty="0" err="1">
                <a:solidFill>
                  <a:schemeClr val="tx1"/>
                </a:solidFill>
                <a:latin typeface="Times New Roman" charset="0"/>
              </a:rPr>
              <a:t>Ville</a:t>
            </a:r>
            <a:r>
              <a:rPr lang="pt-PT" sz="2000" dirty="0">
                <a:solidFill>
                  <a:schemeClr val="tx1"/>
                </a:solidFill>
                <a:latin typeface="Times New Roman" charset="0"/>
              </a:rPr>
              <a:t> de </a:t>
            </a:r>
            <a:r>
              <a:rPr lang="pt-PT" sz="2000" dirty="0" err="1">
                <a:solidFill>
                  <a:schemeClr val="tx1"/>
                </a:solidFill>
                <a:latin typeface="Times New Roman" charset="0"/>
              </a:rPr>
              <a:t>Chaux</a:t>
            </a:r>
            <a:r>
              <a:rPr lang="pt-PT" sz="2000" dirty="0">
                <a:solidFill>
                  <a:schemeClr val="tx1"/>
                </a:solidFill>
                <a:latin typeface="Times New Roman" charset="0"/>
              </a:rPr>
              <a:t>»</a:t>
            </a:r>
            <a:br>
              <a:rPr lang="pt-PT" sz="2000" dirty="0">
                <a:solidFill>
                  <a:schemeClr val="tx1"/>
                </a:solidFill>
                <a:latin typeface="Times New Roman" charset="0"/>
              </a:rPr>
            </a:br>
            <a:r>
              <a:rPr lang="pt-PT" sz="2000" i="1" dirty="0" err="1">
                <a:solidFill>
                  <a:schemeClr val="tx1"/>
                </a:solidFill>
                <a:latin typeface="Times New Roman" charset="0"/>
              </a:rPr>
              <a:t>L’Architecture</a:t>
            </a:r>
            <a:r>
              <a:rPr lang="pt-PT" sz="2000" i="1" dirty="0">
                <a:solidFill>
                  <a:schemeClr val="tx1"/>
                </a:solidFill>
                <a:latin typeface="Times New Roman" charset="0"/>
              </a:rPr>
              <a:t> </a:t>
            </a:r>
            <a:r>
              <a:rPr lang="pt-PT" sz="2000" dirty="0">
                <a:solidFill>
                  <a:schemeClr val="tx1"/>
                </a:solidFill>
                <a:latin typeface="Times New Roman" charset="0"/>
              </a:rPr>
              <a:t>(1804)</a:t>
            </a:r>
            <a:endParaRPr lang="it-IT" sz="2000" dirty="0">
              <a:solidFill>
                <a:schemeClr val="tx1"/>
              </a:solidFill>
              <a:latin typeface="Times New Roman" charset="0"/>
            </a:endParaRPr>
          </a:p>
        </p:txBody>
      </p:sp>
      <p:pic>
        <p:nvPicPr>
          <p:cNvPr id="29700" name="Picture 4" descr="Ledoux ciel (cut, adjusted, with Chandigahr)"/>
          <p:cNvPicPr>
            <a:picLocks noChangeAspect="1" noChangeArrowheads="1"/>
          </p:cNvPicPr>
          <p:nvPr/>
        </p:nvPicPr>
        <p:blipFill>
          <a:blip r:embed="rId3"/>
          <a:srcRect/>
          <a:stretch>
            <a:fillRect/>
          </a:stretch>
        </p:blipFill>
        <p:spPr bwMode="auto">
          <a:xfrm>
            <a:off x="609600" y="609600"/>
            <a:ext cx="7924800" cy="48768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419600" y="228600"/>
            <a:ext cx="4724400" cy="6324600"/>
          </a:xfrm>
        </p:spPr>
        <p:txBody>
          <a:bodyPr anchor="b"/>
          <a:lstStyle/>
          <a:p>
            <a:pPr algn="l"/>
            <a:r>
              <a:rPr lang="fr-FR" sz="1400">
                <a:latin typeface="Times New Roman" charset="0"/>
                <a:ea typeface="ＭＳ ゴシック" charset="-128"/>
                <a:cs typeface="ＭＳ ゴシック" charset="-128"/>
              </a:rPr>
              <a:t>Carte postale «Annonay (07.Ardèche) La première </a:t>
            </a:r>
            <a:br>
              <a:rPr lang="fr-FR" sz="1400">
                <a:latin typeface="Times New Roman" charset="0"/>
                <a:ea typeface="ＭＳ ゴシック" charset="-128"/>
                <a:cs typeface="ＭＳ ゴシック" charset="-128"/>
              </a:rPr>
            </a:br>
            <a:r>
              <a:rPr lang="fr-FR" sz="1400">
                <a:latin typeface="Times New Roman" charset="0"/>
                <a:ea typeface="ＭＳ ゴシック" charset="-128"/>
                <a:cs typeface="ＭＳ ゴシック" charset="-128"/>
              </a:rPr>
              <a:t>Montgolfière. Gravure du temps». Éditions Combier à </a:t>
            </a:r>
            <a:br>
              <a:rPr lang="fr-FR" sz="1400">
                <a:latin typeface="Times New Roman" charset="0"/>
                <a:ea typeface="ＭＳ ゴシック" charset="-128"/>
                <a:cs typeface="ＭＳ ゴシック" charset="-128"/>
              </a:rPr>
            </a:br>
            <a:r>
              <a:rPr lang="fr-FR" sz="1400">
                <a:latin typeface="Times New Roman" charset="0"/>
                <a:ea typeface="ＭＳ ゴシック" charset="-128"/>
                <a:cs typeface="ＭＳ ゴシック" charset="-128"/>
              </a:rPr>
              <a:t>Macon, photographie véritable. </a:t>
            </a:r>
            <a:br>
              <a:rPr lang="fr-FR" sz="1400">
                <a:latin typeface="Times New Roman" charset="0"/>
                <a:ea typeface="ＭＳ ゴシック" charset="-128"/>
                <a:cs typeface="ＭＳ ゴシック" charset="-128"/>
              </a:rPr>
            </a:br>
            <a:r>
              <a:rPr lang="fr-FR" sz="1400">
                <a:latin typeface="Times New Roman" charset="0"/>
                <a:ea typeface="ＭＳ ゴシック" charset="-128"/>
                <a:cs typeface="ＭＳ ゴシック" charset="-128"/>
              </a:rPr>
              <a:t>Reproduction interdite © by SPADEM.	</a:t>
            </a:r>
            <a:br>
              <a:rPr lang="fr-FR" sz="1400">
                <a:latin typeface="Times New Roman" charset="0"/>
                <a:ea typeface="ＭＳ ゴシック" charset="-128"/>
                <a:cs typeface="ＭＳ ゴシック" charset="-128"/>
              </a:rPr>
            </a:br>
            <a:r>
              <a:rPr lang="fr-FR" sz="1400">
                <a:latin typeface="Times New Roman" charset="0"/>
                <a:ea typeface="ＭＳ ゴシック" charset="-128"/>
                <a:cs typeface="ＭＳ ゴシック" charset="-128"/>
              </a:rPr>
              <a:t>	</a:t>
            </a:r>
            <a:br>
              <a:rPr lang="fr-FR" sz="1400">
                <a:latin typeface="Times New Roman" charset="0"/>
                <a:ea typeface="ＭＳ ゴシック" charset="-128"/>
                <a:cs typeface="ＭＳ ゴシック" charset="-128"/>
              </a:rPr>
            </a:br>
            <a:r>
              <a:rPr lang="fr-FR" sz="1400" b="1" i="1">
                <a:latin typeface="Times New Roman" charset="0"/>
                <a:ea typeface="ＭＳ ゴシック" charset="-128"/>
                <a:cs typeface="ＭＳ ゴシック" charset="-128"/>
              </a:rPr>
              <a:t>Vue d’Annonay en Vivarais</a:t>
            </a:r>
            <a:br>
              <a:rPr lang="fr-FR" sz="1400" b="1" i="1">
                <a:latin typeface="Times New Roman" charset="0"/>
                <a:ea typeface="ＭＳ ゴシック" charset="-128"/>
                <a:cs typeface="ＭＳ ゴシック" charset="-128"/>
              </a:rPr>
            </a:br>
            <a:r>
              <a:rPr lang="fr-FR" sz="1400" b="1" i="1">
                <a:latin typeface="Times New Roman" charset="0"/>
                <a:ea typeface="ＭＳ ゴシック" charset="-128"/>
                <a:cs typeface="ＭＳ ゴシック" charset="-128"/>
              </a:rPr>
              <a:t/>
            </a:r>
            <a:br>
              <a:rPr lang="fr-FR" sz="1400" b="1" i="1">
                <a:latin typeface="Times New Roman" charset="0"/>
                <a:ea typeface="ＭＳ ゴシック" charset="-128"/>
                <a:cs typeface="ＭＳ ゴシック" charset="-128"/>
              </a:rPr>
            </a:br>
            <a:r>
              <a:rPr lang="fr-FR" sz="1400" b="1" i="1">
                <a:latin typeface="Times New Roman" charset="0"/>
                <a:ea typeface="ＭＳ ゴシック" charset="-128"/>
                <a:cs typeface="ＭＳ ゴシック" charset="-128"/>
              </a:rPr>
              <a:t>1783	</a:t>
            </a:r>
            <a:br>
              <a:rPr lang="fr-FR" sz="1400" b="1" i="1">
                <a:latin typeface="Times New Roman" charset="0"/>
                <a:ea typeface="ＭＳ ゴシック" charset="-128"/>
                <a:cs typeface="ＭＳ ゴシック" charset="-128"/>
              </a:rPr>
            </a:br>
            <a:r>
              <a:rPr lang="fr-FR" sz="1400" b="1" i="1">
                <a:latin typeface="Times New Roman" charset="0"/>
                <a:ea typeface="ＭＳ ゴシック" charset="-128"/>
                <a:cs typeface="ＭＳ ゴシック" charset="-128"/>
              </a:rPr>
              <a:t>Dédiée à MM.De Montgolfier Frères.</a:t>
            </a:r>
            <a:br>
              <a:rPr lang="fr-FR" sz="1400" b="1" i="1">
                <a:latin typeface="Times New Roman" charset="0"/>
                <a:ea typeface="ＭＳ ゴシック" charset="-128"/>
                <a:cs typeface="ＭＳ ゴシック" charset="-128"/>
              </a:rPr>
            </a:br>
            <a:r>
              <a:rPr lang="fr-FR" sz="1600">
                <a:latin typeface="Times New Roman" charset="0"/>
                <a:ea typeface="ＭＳ ゴシック" charset="-128"/>
                <a:cs typeface="ＭＳ ゴシック" charset="-128"/>
              </a:rPr>
              <a:t>	</a:t>
            </a:r>
            <a:br>
              <a:rPr lang="fr-FR" sz="16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L’origine des aérostats, ou la première de toutes les expériences, </a:t>
            </a:r>
            <a:br>
              <a:rPr lang="fr-FR" sz="12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faite à Annonay le jeudi 5 juin 1783. Les Mrs Etienne et Joseph de </a:t>
            </a:r>
            <a:br>
              <a:rPr lang="fr-FR" sz="12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Montgolfier, inventeurs de cette découverte, invitèrent l’assemblée </a:t>
            </a:r>
            <a:br>
              <a:rPr lang="fr-FR" sz="12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des Etats particuliers de Vivarais, et en leur présence ils enlevèrent </a:t>
            </a:r>
            <a:br>
              <a:rPr lang="fr-FR" sz="12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sur la place Publique un Ballon de forme sphérique portant 100 pieds </a:t>
            </a:r>
            <a:br>
              <a:rPr lang="fr-FR" sz="12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de circonférence, retenu par un ch</a:t>
            </a:r>
            <a:r>
              <a:rPr lang="fr-FR" altLang="ja-JP" sz="1200">
                <a:latin typeface="Times New Roman" charset="0"/>
                <a:ea typeface="ＭＳ ゴシック" charset="-128"/>
                <a:cs typeface="ＭＳ ゴシック" charset="-128"/>
              </a:rPr>
              <a:t>â</a:t>
            </a:r>
            <a:r>
              <a:rPr lang="fr-FR" sz="1200">
                <a:latin typeface="Times New Roman" charset="0"/>
                <a:ea typeface="ＭＳ ゴシック" charset="-128"/>
                <a:cs typeface="ＭＳ ゴシック" charset="-128"/>
              </a:rPr>
              <a:t>ssis de bois de 16 pieds de surface </a:t>
            </a:r>
            <a:br>
              <a:rPr lang="fr-FR" sz="12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construit en toile double de papier, cousue sur un réseau de ficelle fixé </a:t>
            </a:r>
            <a:br>
              <a:rPr lang="fr-FR" sz="12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aux toiles: les différentes pièces de la machine étaient assemblées par </a:t>
            </a:r>
            <a:br>
              <a:rPr lang="fr-FR" sz="12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de simples boutonnières arr</a:t>
            </a:r>
            <a:r>
              <a:rPr lang="fr-FR" altLang="ja-JP" sz="1200">
                <a:latin typeface="Times New Roman" charset="0"/>
                <a:ea typeface="ＭＳ ゴシック" charset="-128"/>
                <a:cs typeface="ＭＳ ゴシック" charset="-128"/>
              </a:rPr>
              <a:t>êtée </a:t>
            </a:r>
            <a:r>
              <a:rPr lang="fr-FR" sz="1200">
                <a:latin typeface="Times New Roman" charset="0"/>
                <a:ea typeface="ＭＳ ゴシック" charset="-128"/>
                <a:cs typeface="ＭＳ ゴシック" charset="-128"/>
              </a:rPr>
              <a:t>par des boutons. </a:t>
            </a:r>
            <a:r>
              <a:rPr lang="fr-FR" altLang="ja-JP" sz="1200">
                <a:latin typeface="Times New Roman" charset="0"/>
                <a:ea typeface="ＭＳ ゴシック" charset="-128"/>
                <a:cs typeface="ＭＳ ゴシック" charset="-128"/>
              </a:rPr>
              <a:t>À</a:t>
            </a:r>
            <a:r>
              <a:rPr lang="fr-FR" sz="1200">
                <a:latin typeface="Times New Roman" charset="0"/>
                <a:ea typeface="ＭＳ ゴシック" charset="-128"/>
                <a:cs typeface="ＭＳ ゴシック" charset="-128"/>
              </a:rPr>
              <a:t> peine le signal </a:t>
            </a:r>
            <a:br>
              <a:rPr lang="fr-FR" sz="12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fut-il donné qu’elle partit avec rapidité et en moins de 10 minutes elle </a:t>
            </a:r>
            <a:br>
              <a:rPr lang="fr-FR" sz="12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fut à 1000 toises d’élévation et décrit alors une ligne horizontale de </a:t>
            </a:r>
            <a:br>
              <a:rPr lang="fr-FR" sz="12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7200 pieds, restant 10 minutes en l’air, mais la perdition du gaz par </a:t>
            </a:r>
            <a:br>
              <a:rPr lang="fr-FR" sz="12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les boutonnières la fit redescendre; sa chute fut si légère qu’elle ne </a:t>
            </a:r>
            <a:br>
              <a:rPr lang="fr-FR" sz="12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brisa ni les ceps ni les échalas de la vigne sur laquelle elle se reposa.</a:t>
            </a:r>
            <a:br>
              <a:rPr lang="fr-FR" sz="1200">
                <a:latin typeface="Times New Roman" charset="0"/>
                <a:ea typeface="ＭＳ ゴシック" charset="-128"/>
                <a:cs typeface="ＭＳ ゴシック" charset="-128"/>
              </a:rPr>
            </a:br>
            <a:r>
              <a:rPr lang="fr-CH" altLang="ja-JP" sz="1200">
                <a:latin typeface="Times New Roman" charset="0"/>
                <a:ea typeface="ＭＳ ゴシック" charset="-128"/>
                <a:cs typeface="ＭＳ ゴシック" charset="-128"/>
              </a:rPr>
              <a:t>À </a:t>
            </a:r>
            <a:r>
              <a:rPr lang="fr-FR" sz="1200">
                <a:latin typeface="Times New Roman" charset="0"/>
                <a:ea typeface="ＭＳ ゴシック" charset="-128"/>
                <a:cs typeface="ＭＳ ゴシック" charset="-128"/>
              </a:rPr>
              <a:t>Paris chez Vachez Md d’Estampes, Quay de Gevres [sic] à </a:t>
            </a:r>
            <a:br>
              <a:rPr lang="fr-FR" sz="12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l’Espérance.</a:t>
            </a:r>
            <a:br>
              <a:rPr lang="fr-FR" sz="1200">
                <a:latin typeface="Times New Roman" charset="0"/>
                <a:ea typeface="ＭＳ ゴシック" charset="-128"/>
                <a:cs typeface="ＭＳ ゴシック" charset="-128"/>
              </a:rPr>
            </a:br>
            <a:r>
              <a:rPr lang="fr-FR" sz="1200">
                <a:latin typeface="Times New Roman" charset="0"/>
                <a:ea typeface="ＭＳ ゴシック" charset="-128"/>
                <a:cs typeface="ＭＳ ゴシック" charset="-128"/>
              </a:rPr>
              <a:t>A.P.D.R.</a:t>
            </a:r>
            <a:endParaRPr lang="it-IT" sz="1200">
              <a:latin typeface="Times New Roman" charset="0"/>
              <a:ea typeface="ＭＳ ゴシック" charset="-128"/>
              <a:cs typeface="ＭＳ ゴシック" charset="-128"/>
            </a:endParaRPr>
          </a:p>
        </p:txBody>
      </p:sp>
      <p:pic>
        <p:nvPicPr>
          <p:cNvPr id="30724" name="Picture 4" descr="Montgolfier Annonay (cut)"/>
          <p:cNvPicPr>
            <a:picLocks noChangeAspect="1" noChangeArrowheads="1"/>
          </p:cNvPicPr>
          <p:nvPr/>
        </p:nvPicPr>
        <p:blipFill>
          <a:blip r:embed="rId3"/>
          <a:srcRect/>
          <a:stretch>
            <a:fillRect/>
          </a:stretch>
        </p:blipFill>
        <p:spPr bwMode="auto">
          <a:xfrm>
            <a:off x="0" y="0"/>
            <a:ext cx="4286250" cy="68580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5029200" y="838200"/>
            <a:ext cx="3886200" cy="5715000"/>
          </a:xfrm>
        </p:spPr>
        <p:txBody>
          <a:bodyPr anchor="b"/>
          <a:lstStyle/>
          <a:p>
            <a:pPr algn="l"/>
            <a:r>
              <a:rPr lang="it-IT" sz="2000" dirty="0">
                <a:solidFill>
                  <a:schemeClr val="tx1"/>
                </a:solidFill>
                <a:latin typeface="Times New Roman" charset="0"/>
              </a:rPr>
              <a:t>Antoine de </a:t>
            </a:r>
            <a:r>
              <a:rPr lang="it-IT" sz="2000" dirty="0" err="1">
                <a:solidFill>
                  <a:schemeClr val="tx1"/>
                </a:solidFill>
                <a:latin typeface="Times New Roman" charset="0"/>
              </a:rPr>
              <a:t>Parcieux</a:t>
            </a:r>
            <a:r>
              <a:rPr lang="it-IT" sz="2000" dirty="0">
                <a:solidFill>
                  <a:schemeClr val="tx1"/>
                </a:solidFill>
                <a:latin typeface="Times New Roman" charset="0"/>
              </a:rPr>
              <a:t>,</a:t>
            </a:r>
            <a:br>
              <a:rPr lang="it-IT" sz="2000" dirty="0">
                <a:solidFill>
                  <a:schemeClr val="tx1"/>
                </a:solidFill>
                <a:latin typeface="Times New Roman" charset="0"/>
              </a:rPr>
            </a:br>
            <a:r>
              <a:rPr lang="it-IT" sz="2000" dirty="0">
                <a:solidFill>
                  <a:schemeClr val="tx1"/>
                </a:solidFill>
                <a:latin typeface="Times New Roman" charset="0"/>
              </a:rPr>
              <a:t/>
            </a:r>
            <a:br>
              <a:rPr lang="it-IT" sz="2000" dirty="0">
                <a:solidFill>
                  <a:schemeClr val="tx1"/>
                </a:solidFill>
                <a:latin typeface="Times New Roman" charset="0"/>
              </a:rPr>
            </a:br>
            <a:r>
              <a:rPr lang="it-IT" sz="2000" i="1" dirty="0" err="1">
                <a:solidFill>
                  <a:schemeClr val="tx1"/>
                </a:solidFill>
                <a:latin typeface="Times New Roman" charset="0"/>
              </a:rPr>
              <a:t>Dissertation</a:t>
            </a:r>
            <a:r>
              <a:rPr lang="it-IT" sz="2000" i="1" dirty="0">
                <a:solidFill>
                  <a:schemeClr val="tx1"/>
                </a:solidFill>
                <a:latin typeface="Times New Roman" charset="0"/>
              </a:rPr>
              <a:t> </a:t>
            </a:r>
            <a:r>
              <a:rPr lang="it-IT" sz="2000" i="1" dirty="0" err="1">
                <a:solidFill>
                  <a:schemeClr val="tx1"/>
                </a:solidFill>
                <a:latin typeface="Times New Roman" charset="0"/>
              </a:rPr>
              <a:t>sur</a:t>
            </a:r>
            <a:r>
              <a:rPr lang="it-IT" sz="2000" i="1" dirty="0">
                <a:solidFill>
                  <a:schemeClr val="tx1"/>
                </a:solidFill>
                <a:latin typeface="Times New Roman" charset="0"/>
              </a:rPr>
              <a:t> </a:t>
            </a:r>
            <a:r>
              <a:rPr lang="it-IT" sz="2000" i="1" dirty="0" err="1">
                <a:solidFill>
                  <a:schemeClr val="tx1"/>
                </a:solidFill>
                <a:latin typeface="Times New Roman" charset="0"/>
              </a:rPr>
              <a:t>les</a:t>
            </a:r>
            <a:r>
              <a:rPr lang="it-IT" sz="2000" i="1" dirty="0">
                <a:solidFill>
                  <a:schemeClr val="tx1"/>
                </a:solidFill>
                <a:latin typeface="Times New Roman" charset="0"/>
              </a:rPr>
              <a:t> </a:t>
            </a:r>
            <a:r>
              <a:rPr lang="it-IT" sz="2000" i="1" dirty="0" err="1">
                <a:solidFill>
                  <a:schemeClr val="tx1"/>
                </a:solidFill>
                <a:latin typeface="Times New Roman" charset="0"/>
              </a:rPr>
              <a:t>globes</a:t>
            </a:r>
            <a:r>
              <a:rPr lang="it-IT" sz="2000" i="1" dirty="0">
                <a:solidFill>
                  <a:schemeClr val="tx1"/>
                </a:solidFill>
                <a:latin typeface="Times New Roman" charset="0"/>
              </a:rPr>
              <a:t> </a:t>
            </a:r>
            <a:br>
              <a:rPr lang="it-IT" sz="2000" i="1" dirty="0">
                <a:solidFill>
                  <a:schemeClr val="tx1"/>
                </a:solidFill>
                <a:latin typeface="Times New Roman" charset="0"/>
              </a:rPr>
            </a:br>
            <a:r>
              <a:rPr lang="it-IT" sz="2000" i="1" dirty="0" err="1">
                <a:solidFill>
                  <a:schemeClr val="tx1"/>
                </a:solidFill>
                <a:latin typeface="Times New Roman" charset="0"/>
              </a:rPr>
              <a:t>aérostatiques</a:t>
            </a:r>
            <a:r>
              <a:rPr lang="it-IT" sz="2000" dirty="0">
                <a:solidFill>
                  <a:schemeClr val="tx1"/>
                </a:solidFill>
                <a:latin typeface="Times New Roman" charset="0"/>
              </a:rPr>
              <a:t/>
            </a:r>
            <a:br>
              <a:rPr lang="it-IT" sz="2000" dirty="0">
                <a:solidFill>
                  <a:schemeClr val="tx1"/>
                </a:solidFill>
                <a:latin typeface="Times New Roman" charset="0"/>
              </a:rPr>
            </a:br>
            <a:r>
              <a:rPr lang="it-IT" sz="2000" dirty="0">
                <a:solidFill>
                  <a:schemeClr val="tx1"/>
                </a:solidFill>
                <a:latin typeface="Times New Roman" charset="0"/>
              </a:rPr>
              <a:t/>
            </a:r>
            <a:br>
              <a:rPr lang="it-IT" sz="2000" dirty="0">
                <a:solidFill>
                  <a:schemeClr val="tx1"/>
                </a:solidFill>
                <a:latin typeface="Times New Roman" charset="0"/>
              </a:rPr>
            </a:br>
            <a:r>
              <a:rPr lang="it-IT" sz="2000" dirty="0" err="1">
                <a:solidFill>
                  <a:schemeClr val="tx1"/>
                </a:solidFill>
                <a:latin typeface="Times New Roman" charset="0"/>
              </a:rPr>
              <a:t>Paris</a:t>
            </a:r>
            <a:r>
              <a:rPr lang="it-IT" sz="2000" dirty="0">
                <a:solidFill>
                  <a:schemeClr val="tx1"/>
                </a:solidFill>
                <a:latin typeface="Times New Roman" charset="0"/>
              </a:rPr>
              <a:t> 1783</a:t>
            </a:r>
            <a:br>
              <a:rPr lang="it-IT" sz="2000" dirty="0">
                <a:solidFill>
                  <a:schemeClr val="tx1"/>
                </a:solidFill>
                <a:latin typeface="Times New Roman" charset="0"/>
              </a:rPr>
            </a:br>
            <a:r>
              <a:rPr lang="it-IT" sz="2000" dirty="0">
                <a:solidFill>
                  <a:schemeClr val="tx1"/>
                </a:solidFill>
                <a:latin typeface="Times New Roman" charset="0"/>
              </a:rPr>
              <a:t/>
            </a:r>
            <a:br>
              <a:rPr lang="it-IT" sz="2000" dirty="0">
                <a:solidFill>
                  <a:schemeClr val="tx1"/>
                </a:solidFill>
                <a:latin typeface="Times New Roman" charset="0"/>
              </a:rPr>
            </a:br>
            <a:r>
              <a:rPr lang="it-IT" sz="2000" dirty="0">
                <a:solidFill>
                  <a:schemeClr val="tx1"/>
                </a:solidFill>
                <a:latin typeface="Times New Roman" charset="0"/>
              </a:rPr>
              <a:t>Principio della </a:t>
            </a:r>
            <a:r>
              <a:rPr lang="it-IT" sz="2000" i="1" dirty="0" err="1">
                <a:solidFill>
                  <a:schemeClr val="tx1"/>
                </a:solidFill>
                <a:latin typeface="Times New Roman" charset="0"/>
              </a:rPr>
              <a:t>charlière</a:t>
            </a:r>
            <a:r>
              <a:rPr lang="it-IT" sz="2000" dirty="0">
                <a:solidFill>
                  <a:schemeClr val="tx1"/>
                </a:solidFill>
                <a:latin typeface="Times New Roman" charset="0"/>
              </a:rPr>
              <a:t>,</a:t>
            </a:r>
            <a:br>
              <a:rPr lang="it-IT" sz="2000" dirty="0">
                <a:solidFill>
                  <a:schemeClr val="tx1"/>
                </a:solidFill>
                <a:latin typeface="Times New Roman" charset="0"/>
              </a:rPr>
            </a:br>
            <a:r>
              <a:rPr lang="it-IT" sz="2000" dirty="0">
                <a:solidFill>
                  <a:schemeClr val="tx1"/>
                </a:solidFill>
                <a:latin typeface="Times New Roman" charset="0"/>
              </a:rPr>
              <a:t>pallone gonfiato con l’idrogeno</a:t>
            </a:r>
          </a:p>
        </p:txBody>
      </p:sp>
      <p:pic>
        <p:nvPicPr>
          <p:cNvPr id="31748" name="Picture 4" descr="Charlière (cut)"/>
          <p:cNvPicPr>
            <a:picLocks noChangeAspect="1" noChangeArrowheads="1"/>
          </p:cNvPicPr>
          <p:nvPr/>
        </p:nvPicPr>
        <p:blipFill>
          <a:blip r:embed="rId3"/>
          <a:srcRect/>
          <a:stretch>
            <a:fillRect/>
          </a:stretch>
        </p:blipFill>
        <p:spPr bwMode="auto">
          <a:xfrm>
            <a:off x="0" y="0"/>
            <a:ext cx="4606925" cy="68580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724400" y="609600"/>
            <a:ext cx="4114800" cy="5867400"/>
          </a:xfrm>
        </p:spPr>
        <p:txBody>
          <a:bodyPr anchor="b"/>
          <a:lstStyle/>
          <a:p>
            <a:pPr algn="l"/>
            <a:r>
              <a:rPr lang="it-IT" sz="2000" dirty="0">
                <a:solidFill>
                  <a:schemeClr val="tx1"/>
                </a:solidFill>
                <a:latin typeface="Times New Roman" charset="0"/>
              </a:rPr>
              <a:t>Fenomeno ottico osservato da</a:t>
            </a:r>
            <a:br>
              <a:rPr lang="it-IT" sz="2000" dirty="0">
                <a:solidFill>
                  <a:schemeClr val="tx1"/>
                </a:solidFill>
                <a:latin typeface="Times New Roman" charset="0"/>
              </a:rPr>
            </a:br>
            <a:r>
              <a:rPr lang="it-IT" sz="2000" dirty="0">
                <a:solidFill>
                  <a:schemeClr val="tx1"/>
                </a:solidFill>
                <a:latin typeface="Times New Roman" charset="0"/>
              </a:rPr>
              <a:t>Albert </a:t>
            </a:r>
            <a:r>
              <a:rPr lang="it-IT" sz="2000" dirty="0" err="1">
                <a:solidFill>
                  <a:schemeClr val="tx1"/>
                </a:solidFill>
                <a:latin typeface="Times New Roman" charset="0"/>
              </a:rPr>
              <a:t>Tissandier</a:t>
            </a:r>
            <a:r>
              <a:rPr lang="it-IT" sz="2000" dirty="0">
                <a:solidFill>
                  <a:schemeClr val="tx1"/>
                </a:solidFill>
                <a:latin typeface="Times New Roman" charset="0"/>
              </a:rPr>
              <a:t> </a:t>
            </a:r>
            <a:br>
              <a:rPr lang="it-IT" sz="2000" dirty="0">
                <a:solidFill>
                  <a:schemeClr val="tx1"/>
                </a:solidFill>
                <a:latin typeface="Times New Roman" charset="0"/>
              </a:rPr>
            </a:br>
            <a:r>
              <a:rPr lang="it-IT" sz="2000" dirty="0">
                <a:solidFill>
                  <a:schemeClr val="tx1"/>
                </a:solidFill>
                <a:latin typeface="Times New Roman" charset="0"/>
              </a:rPr>
              <a:t>10 febbraio 1875,</a:t>
            </a:r>
            <a:br>
              <a:rPr lang="it-IT" sz="2000" dirty="0">
                <a:solidFill>
                  <a:schemeClr val="tx1"/>
                </a:solidFill>
                <a:latin typeface="Times New Roman" charset="0"/>
              </a:rPr>
            </a:br>
            <a:r>
              <a:rPr lang="it-IT" sz="2000" dirty="0">
                <a:solidFill>
                  <a:schemeClr val="tx1"/>
                </a:solidFill>
                <a:latin typeface="Times New Roman" charset="0"/>
              </a:rPr>
              <a:t>altitudine: 1350 m.</a:t>
            </a:r>
            <a:br>
              <a:rPr lang="it-IT" sz="2000" dirty="0">
                <a:solidFill>
                  <a:schemeClr val="tx1"/>
                </a:solidFill>
                <a:latin typeface="Times New Roman" charset="0"/>
              </a:rPr>
            </a:br>
            <a:r>
              <a:rPr lang="it-IT" sz="2000" dirty="0">
                <a:solidFill>
                  <a:schemeClr val="tx1"/>
                </a:solidFill>
                <a:latin typeface="Times New Roman" charset="0"/>
              </a:rPr>
              <a:t/>
            </a:r>
            <a:br>
              <a:rPr lang="it-IT" sz="2000" dirty="0">
                <a:solidFill>
                  <a:schemeClr val="tx1"/>
                </a:solidFill>
                <a:latin typeface="Times New Roman" charset="0"/>
              </a:rPr>
            </a:br>
            <a:r>
              <a:rPr lang="it-IT" sz="2000" dirty="0">
                <a:solidFill>
                  <a:schemeClr val="tx1"/>
                </a:solidFill>
                <a:latin typeface="Times New Roman" charset="0"/>
              </a:rPr>
              <a:t>Illustrazione in Gaston </a:t>
            </a:r>
            <a:r>
              <a:rPr lang="it-IT" sz="2000" dirty="0" err="1">
                <a:solidFill>
                  <a:schemeClr val="tx1"/>
                </a:solidFill>
                <a:latin typeface="Times New Roman" charset="0"/>
              </a:rPr>
              <a:t>Tissandier</a:t>
            </a:r>
            <a:r>
              <a:rPr lang="it-IT" sz="2000" dirty="0">
                <a:solidFill>
                  <a:schemeClr val="tx1"/>
                </a:solidFill>
                <a:latin typeface="Times New Roman" charset="0"/>
              </a:rPr>
              <a:t>,</a:t>
            </a:r>
            <a:br>
              <a:rPr lang="it-IT" sz="2000" dirty="0">
                <a:solidFill>
                  <a:schemeClr val="tx1"/>
                </a:solidFill>
                <a:latin typeface="Times New Roman" charset="0"/>
              </a:rPr>
            </a:br>
            <a:r>
              <a:rPr lang="it-IT" sz="2000" i="1" dirty="0" err="1">
                <a:solidFill>
                  <a:schemeClr val="tx1"/>
                </a:solidFill>
                <a:latin typeface="Times New Roman" charset="0"/>
              </a:rPr>
              <a:t>Mes</a:t>
            </a:r>
            <a:r>
              <a:rPr lang="it-IT" sz="2000" i="1" dirty="0">
                <a:solidFill>
                  <a:schemeClr val="tx1"/>
                </a:solidFill>
                <a:latin typeface="Times New Roman" charset="0"/>
              </a:rPr>
              <a:t> </a:t>
            </a:r>
            <a:r>
              <a:rPr lang="it-IT" sz="2000" i="1" dirty="0" err="1">
                <a:solidFill>
                  <a:schemeClr val="tx1"/>
                </a:solidFill>
                <a:latin typeface="Times New Roman" charset="0"/>
              </a:rPr>
              <a:t>ascensions</a:t>
            </a:r>
            <a:r>
              <a:rPr lang="it-IT" sz="2000" i="1" dirty="0">
                <a:solidFill>
                  <a:schemeClr val="tx1"/>
                </a:solidFill>
                <a:latin typeface="Times New Roman" charset="0"/>
              </a:rPr>
              <a:t>,</a:t>
            </a:r>
            <a:r>
              <a:rPr lang="it-IT" sz="2000" dirty="0">
                <a:solidFill>
                  <a:schemeClr val="tx1"/>
                </a:solidFill>
                <a:latin typeface="Times New Roman" charset="0"/>
              </a:rPr>
              <a:t/>
            </a:r>
            <a:br>
              <a:rPr lang="it-IT" sz="2000" dirty="0">
                <a:solidFill>
                  <a:schemeClr val="tx1"/>
                </a:solidFill>
                <a:latin typeface="Times New Roman" charset="0"/>
              </a:rPr>
            </a:br>
            <a:r>
              <a:rPr lang="it-IT" sz="2000" dirty="0" err="1">
                <a:solidFill>
                  <a:schemeClr val="tx1"/>
                </a:solidFill>
                <a:latin typeface="Times New Roman" charset="0"/>
              </a:rPr>
              <a:t>Paris</a:t>
            </a:r>
            <a:r>
              <a:rPr lang="it-IT" sz="2000" dirty="0">
                <a:solidFill>
                  <a:schemeClr val="tx1"/>
                </a:solidFill>
                <a:latin typeface="Times New Roman" charset="0"/>
              </a:rPr>
              <a:t> 1878</a:t>
            </a:r>
          </a:p>
        </p:txBody>
      </p:sp>
      <p:pic>
        <p:nvPicPr>
          <p:cNvPr id="32772" name="Picture 4" descr="tissandier phénomène "/>
          <p:cNvPicPr>
            <a:picLocks noChangeAspect="1" noChangeArrowheads="1"/>
          </p:cNvPicPr>
          <p:nvPr/>
        </p:nvPicPr>
        <p:blipFill>
          <a:blip r:embed="rId3"/>
          <a:srcRect/>
          <a:stretch>
            <a:fillRect/>
          </a:stretch>
        </p:blipFill>
        <p:spPr bwMode="auto">
          <a:xfrm>
            <a:off x="0" y="0"/>
            <a:ext cx="4211638" cy="68580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5715000" y="2590800"/>
            <a:ext cx="3276600" cy="3886200"/>
          </a:xfrm>
        </p:spPr>
        <p:txBody>
          <a:bodyPr anchor="b"/>
          <a:lstStyle/>
          <a:p>
            <a:pPr algn="l"/>
            <a:r>
              <a:rPr lang="it-IT" sz="2000" dirty="0">
                <a:latin typeface="Times New Roman" charset="0"/>
                <a:ea typeface="ＭＳ ゴシック" charset="-128"/>
                <a:cs typeface="ＭＳ ゴシック" charset="-128"/>
              </a:rPr>
              <a:t>Interpretazione </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xilografica di una </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fotografia di Cecil </a:t>
            </a:r>
            <a:r>
              <a:rPr lang="it-IT" sz="2000" dirty="0" err="1">
                <a:latin typeface="Times New Roman" charset="0"/>
                <a:ea typeface="ＭＳ ゴシック" charset="-128"/>
                <a:cs typeface="ＭＳ ゴシック" charset="-128"/>
              </a:rPr>
              <a:t>Shadbolt</a:t>
            </a:r>
            <a:r>
              <a:rPr lang="it-IT" sz="2000" dirty="0">
                <a:latin typeface="Times New Roman" charset="0"/>
                <a:ea typeface="ＭＳ ゴシック" charset="-128"/>
                <a:cs typeface="ＭＳ ゴシック" charset="-128"/>
              </a:rPr>
              <a:t> </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scattata da una mongolfiera </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a 650 metri d’altitudine</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sopra Londra nel 1883</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
            </a:r>
            <a:br>
              <a:rPr lang="it-IT" sz="2000" dirty="0">
                <a:latin typeface="Times New Roman" charset="0"/>
                <a:ea typeface="ＭＳ ゴシック" charset="-128"/>
                <a:cs typeface="ＭＳ ゴシック" charset="-128"/>
              </a:rPr>
            </a:br>
            <a:r>
              <a:rPr lang="it-IT" sz="2000" i="1" dirty="0">
                <a:latin typeface="Times New Roman" charset="0"/>
                <a:ea typeface="ＭＳ ゴシック" charset="-128"/>
                <a:cs typeface="ＭＳ ゴシック" charset="-128"/>
              </a:rPr>
              <a:t>La Nature</a:t>
            </a:r>
            <a:r>
              <a:rPr lang="it-IT" sz="2000" dirty="0">
                <a:latin typeface="Times New Roman" charset="0"/>
                <a:ea typeface="ＭＳ ゴシック" charset="-128"/>
                <a:cs typeface="ＭＳ ゴシック" charset="-128"/>
              </a:rPr>
              <a:t>, No 562</a:t>
            </a:r>
            <a:br>
              <a:rPr lang="it-IT" sz="2000" dirty="0">
                <a:latin typeface="Times New Roman" charset="0"/>
                <a:ea typeface="ＭＳ ゴシック" charset="-128"/>
                <a:cs typeface="ＭＳ ゴシック" charset="-128"/>
              </a:rPr>
            </a:br>
            <a:r>
              <a:rPr lang="it-IT" sz="2000" dirty="0" err="1">
                <a:latin typeface="Times New Roman" charset="0"/>
                <a:ea typeface="ＭＳ ゴシック" charset="-128"/>
                <a:cs typeface="ＭＳ ゴシック" charset="-128"/>
              </a:rPr>
              <a:t>8</a:t>
            </a:r>
            <a:r>
              <a:rPr lang="it-IT" sz="2000" dirty="0">
                <a:latin typeface="Times New Roman" charset="0"/>
                <a:ea typeface="ＭＳ ゴシック" charset="-128"/>
                <a:cs typeface="ＭＳ ゴシック" charset="-128"/>
              </a:rPr>
              <a:t> marzo 1884 </a:t>
            </a:r>
          </a:p>
        </p:txBody>
      </p:sp>
      <p:pic>
        <p:nvPicPr>
          <p:cNvPr id="253956" name="Picture 4" descr="Vue Londres 1883 (cut, light)"/>
          <p:cNvPicPr>
            <a:picLocks noChangeAspect="1" noChangeArrowheads="1"/>
          </p:cNvPicPr>
          <p:nvPr/>
        </p:nvPicPr>
        <p:blipFill>
          <a:blip r:embed="rId3"/>
          <a:srcRect/>
          <a:stretch>
            <a:fillRect/>
          </a:stretch>
        </p:blipFill>
        <p:spPr bwMode="auto">
          <a:xfrm>
            <a:off x="0" y="0"/>
            <a:ext cx="5616575" cy="6858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a:xfrm>
            <a:off x="6858000" y="1295400"/>
            <a:ext cx="2209800" cy="5334000"/>
          </a:xfrm>
        </p:spPr>
        <p:txBody>
          <a:bodyPr anchor="b"/>
          <a:lstStyle/>
          <a:p>
            <a:pPr algn="l"/>
            <a:r>
              <a:rPr lang="it-IT" sz="2000" dirty="0">
                <a:latin typeface="Times New Roman" charset="0"/>
                <a:ea typeface="ＭＳ ゴシック" charset="-128"/>
                <a:cs typeface="ＭＳ ゴシック" charset="-128"/>
              </a:rPr>
              <a:t>Stesso luogo</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2011</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High Road e</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Seven </a:t>
            </a:r>
            <a:r>
              <a:rPr lang="it-IT" sz="2000" dirty="0" err="1">
                <a:latin typeface="Times New Roman" charset="0"/>
                <a:ea typeface="ＭＳ ゴシック" charset="-128"/>
                <a:cs typeface="ＭＳ ゴシック" charset="-128"/>
              </a:rPr>
              <a:t>Sisters</a:t>
            </a:r>
            <a:r>
              <a:rPr lang="it-IT" sz="2000" dirty="0">
                <a:latin typeface="Times New Roman" charset="0"/>
                <a:ea typeface="ＭＳ ゴシック" charset="-128"/>
                <a:cs typeface="ＭＳ ゴシック" charset="-128"/>
              </a:rPr>
              <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South Tottenham </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Ricerca </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iconografica</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da Ricardo </a:t>
            </a:r>
            <a:br>
              <a:rPr lang="it-IT" sz="2000" dirty="0">
                <a:latin typeface="Times New Roman" charset="0"/>
                <a:ea typeface="ＭＳ ゴシック" charset="-128"/>
                <a:cs typeface="ＭＳ ゴシック" charset="-128"/>
              </a:rPr>
            </a:br>
            <a:r>
              <a:rPr lang="it-IT" sz="2000" dirty="0" err="1">
                <a:latin typeface="Times New Roman" charset="0"/>
                <a:ea typeface="ＭＳ ゴシック" charset="-128"/>
                <a:cs typeface="ＭＳ ゴシック" charset="-128"/>
              </a:rPr>
              <a:t>Simian</a:t>
            </a:r>
            <a:r>
              <a:rPr lang="it-IT" sz="2000" dirty="0">
                <a:latin typeface="Times New Roman" charset="0"/>
                <a:ea typeface="ＭＳ ゴシック" charset="-128"/>
                <a:cs typeface="ＭＳ ゴシック" charset="-128"/>
              </a:rPr>
              <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su </a:t>
            </a:r>
            <a:r>
              <a:rPr lang="it-IT" sz="2000" dirty="0" err="1">
                <a:latin typeface="Times New Roman" charset="0"/>
                <a:ea typeface="ＭＳ ゴシック" charset="-128"/>
                <a:cs typeface="ＭＳ ゴシック" charset="-128"/>
              </a:rPr>
              <a:t>GoogleEarth</a:t>
            </a:r>
            <a:endParaRPr lang="it-IT" sz="2000" dirty="0">
              <a:latin typeface="Times New Roman" charset="0"/>
              <a:ea typeface="ＭＳ ゴシック" charset="-128"/>
              <a:cs typeface="ＭＳ ゴシック" charset="-128"/>
            </a:endParaRPr>
          </a:p>
        </p:txBody>
      </p:sp>
      <p:pic>
        <p:nvPicPr>
          <p:cNvPr id="282628" name="Picture 4" descr="South Totteham (cut)"/>
          <p:cNvPicPr>
            <a:picLocks noChangeAspect="1" noChangeArrowheads="1"/>
          </p:cNvPicPr>
          <p:nvPr/>
        </p:nvPicPr>
        <p:blipFill>
          <a:blip r:embed="rId3"/>
          <a:srcRect/>
          <a:stretch>
            <a:fillRect/>
          </a:stretch>
        </p:blipFill>
        <p:spPr bwMode="auto">
          <a:xfrm>
            <a:off x="76200" y="76200"/>
            <a:ext cx="6694488" cy="67056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334000" y="1752600"/>
            <a:ext cx="3276600" cy="4572000"/>
          </a:xfrm>
        </p:spPr>
        <p:txBody>
          <a:bodyPr anchor="b"/>
          <a:lstStyle/>
          <a:p>
            <a:pPr algn="l"/>
            <a:r>
              <a:rPr lang="it-IT" sz="2000" dirty="0" smtClean="0"/>
              <a:t>Henri </a:t>
            </a:r>
            <a:r>
              <a:rPr lang="it-IT" sz="2000" dirty="0" err="1" smtClean="0"/>
              <a:t>Farman</a:t>
            </a:r>
            <a:r>
              <a:rPr lang="it-IT" sz="2000" dirty="0" smtClean="0"/>
              <a:t> in compagnia della moglie</a:t>
            </a:r>
            <a:br>
              <a:rPr lang="it-IT" sz="2000" dirty="0" smtClean="0"/>
            </a:br>
            <a:r>
              <a:rPr lang="it-IT" sz="2000" dirty="0" smtClean="0"/>
              <a:t>Foto anonima</a:t>
            </a:r>
            <a:br>
              <a:rPr lang="it-IT" sz="2000" dirty="0" smtClean="0"/>
            </a:br>
            <a:r>
              <a:rPr lang="it-IT" sz="2000" dirty="0" smtClean="0"/>
              <a:t>21 Settembre 1913</a:t>
            </a:r>
            <a:br>
              <a:rPr lang="it-IT" sz="2000" dirty="0" smtClean="0"/>
            </a:br>
            <a:r>
              <a:rPr lang="it-IT" sz="2000" dirty="0" smtClean="0"/>
              <a:t/>
            </a:r>
            <a:br>
              <a:rPr lang="it-IT" sz="2000" dirty="0" smtClean="0"/>
            </a:br>
            <a:r>
              <a:rPr lang="it-IT" sz="2000" dirty="0" smtClean="0"/>
              <a:t/>
            </a:r>
            <a:br>
              <a:rPr lang="it-IT" sz="2000" dirty="0" smtClean="0"/>
            </a:br>
            <a:r>
              <a:rPr lang="it-IT" sz="2000" dirty="0" smtClean="0"/>
              <a:t>Henri </a:t>
            </a:r>
            <a:r>
              <a:rPr lang="it-IT" sz="2000" dirty="0" err="1" smtClean="0"/>
              <a:t>Farman</a:t>
            </a:r>
            <a:r>
              <a:rPr lang="it-IT" sz="2000" dirty="0" smtClean="0"/>
              <a:t> (1874-1858)</a:t>
            </a:r>
            <a:br>
              <a:rPr lang="it-IT" sz="2000" dirty="0" smtClean="0"/>
            </a:br>
            <a:r>
              <a:rPr lang="it-IT" sz="2000" dirty="0" smtClean="0"/>
              <a:t>pittore (</a:t>
            </a:r>
            <a:r>
              <a:rPr lang="it-IT" sz="2000" dirty="0" err="1" smtClean="0"/>
              <a:t>Beaux-Arts</a:t>
            </a:r>
            <a:r>
              <a:rPr lang="it-IT" sz="2000" dirty="0" smtClean="0"/>
              <a:t> di Parigi) </a:t>
            </a:r>
            <a:r>
              <a:rPr lang="it-IT" sz="2000" i="1" dirty="0" smtClean="0"/>
              <a:t>automobiliste</a:t>
            </a:r>
            <a:r>
              <a:rPr lang="it-IT" sz="2000" dirty="0" smtClean="0"/>
              <a:t>, ciclista, costruttore aeronautico</a:t>
            </a:r>
            <a:br>
              <a:rPr lang="it-IT" sz="2000" dirty="0" smtClean="0"/>
            </a:br>
            <a:r>
              <a:rPr lang="it-IT" sz="2000" dirty="0" smtClean="0"/>
              <a:t/>
            </a:r>
            <a:br>
              <a:rPr lang="it-IT" sz="2000" dirty="0" smtClean="0"/>
            </a:br>
            <a:r>
              <a:rPr lang="it-IT" sz="2000" dirty="0" smtClean="0"/>
              <a:t>Documento </a:t>
            </a:r>
            <a:r>
              <a:rPr lang="it-IT" sz="2000" dirty="0" err="1" smtClean="0"/>
              <a:t>wikipedia</a:t>
            </a:r>
            <a:r>
              <a:rPr lang="it-IT" sz="2000" dirty="0" smtClean="0"/>
              <a:t/>
            </a:r>
            <a:br>
              <a:rPr lang="it-IT" sz="2000" dirty="0" smtClean="0"/>
            </a:br>
            <a:r>
              <a:rPr lang="it-IT" sz="2000" dirty="0" err="1" smtClean="0"/>
              <a:t>8</a:t>
            </a:r>
            <a:r>
              <a:rPr lang="it-IT" sz="2000" dirty="0" smtClean="0"/>
              <a:t> maggio 2014 </a:t>
            </a:r>
            <a:endParaRPr lang="it-IT" sz="2000" dirty="0"/>
          </a:p>
        </p:txBody>
      </p:sp>
      <p:pic>
        <p:nvPicPr>
          <p:cNvPr id="4" name="Inhaltsplatzhalter 3" descr="HENRI FARMAN 21sept1913 250px-Close-up_view_of_Henri_Farman_seated_at_the_controls_of_one_of_his_biplanes_circa.1913.jpg"/>
          <p:cNvPicPr>
            <a:picLocks noGrp="1" noChangeAspect="1"/>
          </p:cNvPicPr>
          <p:nvPr>
            <p:ph idx="4294967295"/>
          </p:nvPr>
        </p:nvPicPr>
        <p:blipFill>
          <a:blip r:embed="rId2"/>
          <a:stretch>
            <a:fillRect/>
          </a:stretch>
        </p:blipFill>
        <p:spPr>
          <a:xfrm>
            <a:off x="442784" y="351693"/>
            <a:ext cx="4357816" cy="6201507"/>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715000" y="3048000"/>
            <a:ext cx="2895600" cy="3505200"/>
          </a:xfrm>
        </p:spPr>
        <p:txBody>
          <a:bodyPr anchor="t"/>
          <a:lstStyle/>
          <a:p>
            <a:pPr algn="l"/>
            <a:r>
              <a:rPr lang="it-IT" i="1" dirty="0" err="1" smtClean="0"/>
              <a:t>Motion</a:t>
            </a:r>
            <a:r>
              <a:rPr lang="it-IT" i="1" dirty="0" smtClean="0"/>
              <a:t>, </a:t>
            </a:r>
            <a:r>
              <a:rPr lang="it-IT" i="1" dirty="0" err="1" smtClean="0"/>
              <a:t>émotions</a:t>
            </a:r>
            <a:r>
              <a:rPr lang="it-IT" dirty="0" smtClean="0"/>
              <a:t/>
            </a:r>
            <a:br>
              <a:rPr lang="it-IT" dirty="0" smtClean="0"/>
            </a:br>
            <a:r>
              <a:rPr lang="it-IT" dirty="0" smtClean="0"/>
              <a:t>nell’amore per la </a:t>
            </a:r>
            <a:br>
              <a:rPr lang="it-IT" dirty="0" smtClean="0"/>
            </a:br>
            <a:r>
              <a:rPr lang="it-IT" dirty="0" smtClean="0"/>
              <a:t>geometria dei tetraedri </a:t>
            </a:r>
            <a:br>
              <a:rPr lang="it-IT" dirty="0" smtClean="0"/>
            </a:br>
            <a:r>
              <a:rPr lang="it-IT" dirty="0" smtClean="0"/>
              <a:t> </a:t>
            </a:r>
            <a:br>
              <a:rPr lang="it-IT" dirty="0" smtClean="0"/>
            </a:br>
            <a:r>
              <a:rPr lang="it-IT" dirty="0" smtClean="0"/>
              <a:t>Alexander Graham Bell</a:t>
            </a:r>
            <a:br>
              <a:rPr lang="it-IT" dirty="0" smtClean="0"/>
            </a:br>
            <a:r>
              <a:rPr lang="it-IT" dirty="0" err="1" smtClean="0"/>
              <a:t>baccia</a:t>
            </a:r>
            <a:r>
              <a:rPr lang="it-IT" dirty="0" smtClean="0"/>
              <a:t> la sua </a:t>
            </a:r>
            <a:r>
              <a:rPr lang="it-IT" dirty="0" err="1" smtClean="0"/>
              <a:t>Mabel</a:t>
            </a:r>
            <a:r>
              <a:rPr lang="it-IT" dirty="0" smtClean="0"/>
              <a:t/>
            </a:r>
            <a:br>
              <a:rPr lang="it-IT" dirty="0" smtClean="0"/>
            </a:br>
            <a:r>
              <a:rPr lang="it-IT" dirty="0" smtClean="0"/>
              <a:t/>
            </a:r>
            <a:br>
              <a:rPr lang="it-IT" dirty="0" smtClean="0"/>
            </a:br>
            <a:r>
              <a:rPr lang="it-IT" dirty="0" smtClean="0"/>
              <a:t/>
            </a:r>
            <a:br>
              <a:rPr lang="it-IT" dirty="0" smtClean="0"/>
            </a:br>
            <a:r>
              <a:rPr lang="it-IT" dirty="0" err="1" smtClean="0"/>
              <a:t>October</a:t>
            </a:r>
            <a:r>
              <a:rPr lang="it-IT" dirty="0" smtClean="0"/>
              <a:t> 1903 </a:t>
            </a:r>
            <a:endParaRPr lang="it-IT" dirty="0"/>
          </a:p>
        </p:txBody>
      </p:sp>
      <p:pic>
        <p:nvPicPr>
          <p:cNvPr id="3" name="Bild 2" descr="Bell Kissing.jpg"/>
          <p:cNvPicPr>
            <a:picLocks noChangeAspect="1"/>
          </p:cNvPicPr>
          <p:nvPr/>
        </p:nvPicPr>
        <p:blipFill>
          <a:blip r:embed="rId2"/>
          <a:stretch>
            <a:fillRect/>
          </a:stretch>
        </p:blipFill>
        <p:spPr>
          <a:xfrm>
            <a:off x="0" y="0"/>
            <a:ext cx="5252936" cy="6858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486400" y="1524000"/>
            <a:ext cx="3048000" cy="3429000"/>
          </a:xfrm>
        </p:spPr>
        <p:txBody>
          <a:bodyPr anchor="t"/>
          <a:lstStyle/>
          <a:p>
            <a:pPr algn="l"/>
            <a:r>
              <a:rPr lang="it-IT" i="1" dirty="0" err="1" smtClean="0"/>
              <a:t>Motion</a:t>
            </a:r>
            <a:r>
              <a:rPr lang="it-IT" i="1" dirty="0" smtClean="0"/>
              <a:t>, </a:t>
            </a:r>
            <a:r>
              <a:rPr lang="it-IT" i="1" dirty="0" err="1" smtClean="0"/>
              <a:t>émotions</a:t>
            </a:r>
            <a:r>
              <a:rPr lang="it-IT" dirty="0" smtClean="0"/>
              <a:t/>
            </a:r>
            <a:br>
              <a:rPr lang="it-IT" dirty="0" smtClean="0"/>
            </a:br>
            <a:r>
              <a:rPr lang="it-IT" dirty="0" smtClean="0"/>
              <a:t/>
            </a:r>
            <a:br>
              <a:rPr lang="it-IT" dirty="0" smtClean="0"/>
            </a:br>
            <a:r>
              <a:rPr lang="it-IT" smtClean="0"/>
              <a:t>Harriet </a:t>
            </a:r>
            <a:r>
              <a:rPr lang="it-IT" dirty="0" err="1" smtClean="0"/>
              <a:t>Quimby</a:t>
            </a:r>
            <a:r>
              <a:rPr lang="it-IT" dirty="0" smtClean="0"/>
              <a:t/>
            </a:r>
            <a:br>
              <a:rPr lang="it-IT" dirty="0" smtClean="0"/>
            </a:br>
            <a:r>
              <a:rPr lang="it-IT" dirty="0" smtClean="0"/>
              <a:t>in compagnia del suo</a:t>
            </a:r>
            <a:br>
              <a:rPr lang="it-IT" dirty="0" smtClean="0"/>
            </a:br>
            <a:r>
              <a:rPr lang="it-IT" dirty="0" err="1" smtClean="0"/>
              <a:t>Blériot</a:t>
            </a:r>
            <a:r>
              <a:rPr lang="it-IT" dirty="0" smtClean="0"/>
              <a:t/>
            </a:r>
            <a:br>
              <a:rPr lang="it-IT" dirty="0" smtClean="0"/>
            </a:br>
            <a:r>
              <a:rPr lang="it-IT" dirty="0" smtClean="0"/>
              <a:t/>
            </a:r>
            <a:br>
              <a:rPr lang="it-IT" dirty="0" smtClean="0"/>
            </a:br>
            <a:r>
              <a:rPr lang="it-IT" dirty="0" smtClean="0"/>
              <a:t/>
            </a:r>
            <a:br>
              <a:rPr lang="it-IT" dirty="0" smtClean="0"/>
            </a:br>
            <a:r>
              <a:rPr lang="it-IT" dirty="0" smtClean="0"/>
              <a:t>1911 circa </a:t>
            </a:r>
            <a:endParaRPr lang="it-IT" dirty="0"/>
          </a:p>
        </p:txBody>
      </p:sp>
      <p:pic>
        <p:nvPicPr>
          <p:cNvPr id="3" name="Bild 2" descr="Harriet_Quimby_turning_over_plane_propeller.jpg"/>
          <p:cNvPicPr>
            <a:picLocks noChangeAspect="1"/>
          </p:cNvPicPr>
          <p:nvPr/>
        </p:nvPicPr>
        <p:blipFill>
          <a:blip r:embed="rId2"/>
          <a:stretch>
            <a:fillRect/>
          </a:stretch>
        </p:blipFill>
        <p:spPr>
          <a:xfrm>
            <a:off x="0" y="0"/>
            <a:ext cx="4586902"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990600" y="5334000"/>
            <a:ext cx="7924800" cy="1371600"/>
          </a:xfrm>
        </p:spPr>
        <p:txBody>
          <a:bodyPr anchor="b"/>
          <a:lstStyle/>
          <a:p>
            <a:pPr algn="l"/>
            <a:r>
              <a:rPr lang="it-IT" sz="2000" dirty="0" smtClean="0"/>
              <a:t>Caduta del </a:t>
            </a:r>
            <a:r>
              <a:rPr lang="it-IT" sz="2000" dirty="0" err="1" smtClean="0"/>
              <a:t>C</a:t>
            </a:r>
            <a:r>
              <a:rPr lang="it-IT" sz="2000" dirty="0" smtClean="0"/>
              <a:t> 35, scuola reale bavarese di pilotaggio, s.d. [1916-17]</a:t>
            </a:r>
            <a:br>
              <a:rPr lang="it-IT" sz="2000" dirty="0" smtClean="0"/>
            </a:br>
            <a:r>
              <a:rPr lang="it-IT" sz="2000" dirty="0" smtClean="0"/>
              <a:t>da </a:t>
            </a:r>
            <a:r>
              <a:rPr lang="it-IT" sz="2000" dirty="0" err="1" smtClean="0"/>
              <a:t>Christof</a:t>
            </a:r>
            <a:r>
              <a:rPr lang="it-IT" sz="2000" dirty="0" smtClean="0"/>
              <a:t> </a:t>
            </a:r>
            <a:r>
              <a:rPr lang="it-IT" sz="2000" dirty="0" err="1" smtClean="0"/>
              <a:t>Trepesch</a:t>
            </a:r>
            <a:r>
              <a:rPr lang="it-IT" sz="2000" dirty="0" smtClean="0"/>
              <a:t> &amp; </a:t>
            </a:r>
            <a:r>
              <a:rPr lang="it-IT" sz="2000" dirty="0" err="1" smtClean="0"/>
              <a:t>Shahab</a:t>
            </a:r>
            <a:r>
              <a:rPr lang="it-IT" sz="2000" dirty="0" smtClean="0"/>
              <a:t> </a:t>
            </a:r>
            <a:r>
              <a:rPr lang="it-IT" sz="2000" dirty="0" err="1" smtClean="0"/>
              <a:t>Sangestan</a:t>
            </a:r>
            <a:r>
              <a:rPr lang="it-IT" sz="2000" dirty="0" smtClean="0"/>
              <a:t/>
            </a:r>
            <a:br>
              <a:rPr lang="it-IT" sz="2000" dirty="0" smtClean="0"/>
            </a:br>
            <a:r>
              <a:rPr lang="it-IT" sz="2000" i="1" dirty="0" smtClean="0"/>
              <a:t>Paul </a:t>
            </a:r>
            <a:r>
              <a:rPr lang="it-IT" sz="2000" i="1" dirty="0" err="1" smtClean="0"/>
              <a:t>Klee</a:t>
            </a:r>
            <a:r>
              <a:rPr lang="it-IT" sz="2000" i="1" dirty="0" smtClean="0"/>
              <a:t> </a:t>
            </a:r>
            <a:r>
              <a:rPr lang="it-IT" sz="2000" i="1" dirty="0" err="1" smtClean="0"/>
              <a:t>Mythos</a:t>
            </a:r>
            <a:r>
              <a:rPr lang="it-IT" sz="2000" i="1" dirty="0" smtClean="0"/>
              <a:t> </a:t>
            </a:r>
            <a:r>
              <a:rPr lang="it-IT" sz="2000" i="1" dirty="0" err="1" smtClean="0"/>
              <a:t>Fliegen</a:t>
            </a:r>
            <a:r>
              <a:rPr lang="it-IT" sz="2000" dirty="0" smtClean="0"/>
              <a:t>, DKV, 2013  </a:t>
            </a:r>
            <a:endParaRPr lang="it-IT" sz="2000" dirty="0"/>
          </a:p>
        </p:txBody>
      </p:sp>
      <p:pic>
        <p:nvPicPr>
          <p:cNvPr id="3" name="Bild 2" descr="KLEE C35:2Sturz um 1917.JPG"/>
          <p:cNvPicPr>
            <a:picLocks noChangeAspect="1"/>
          </p:cNvPicPr>
          <p:nvPr/>
        </p:nvPicPr>
        <p:blipFill>
          <a:blip r:embed="rId2"/>
          <a:stretch>
            <a:fillRect/>
          </a:stretch>
        </p:blipFill>
        <p:spPr>
          <a:xfrm>
            <a:off x="1094280" y="381000"/>
            <a:ext cx="6906720" cy="51816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219200" y="5943600"/>
            <a:ext cx="7543800" cy="762000"/>
          </a:xfrm>
        </p:spPr>
        <p:txBody>
          <a:bodyPr anchor="b">
            <a:noAutofit/>
          </a:bodyPr>
          <a:lstStyle/>
          <a:p>
            <a:pPr algn="l"/>
            <a:r>
              <a:rPr lang="it-IT" sz="2000" dirty="0" smtClean="0"/>
              <a:t>Paul </a:t>
            </a:r>
            <a:r>
              <a:rPr lang="it-IT" sz="2000" dirty="0" err="1" smtClean="0"/>
              <a:t>Klee</a:t>
            </a:r>
            <a:r>
              <a:rPr lang="it-IT" sz="2000" dirty="0" smtClean="0"/>
              <a:t>, </a:t>
            </a:r>
            <a:r>
              <a:rPr lang="it-IT" sz="2000" i="1" dirty="0" err="1" smtClean="0"/>
              <a:t>Herabstossende</a:t>
            </a:r>
            <a:r>
              <a:rPr lang="it-IT" sz="2000" i="1" dirty="0" smtClean="0"/>
              <a:t> Vogel und </a:t>
            </a:r>
            <a:r>
              <a:rPr lang="it-IT" sz="2000" i="1" dirty="0" err="1" smtClean="0"/>
              <a:t>Luftpfeile</a:t>
            </a:r>
            <a:r>
              <a:rPr lang="it-IT" sz="2000" i="1" dirty="0" smtClean="0"/>
              <a:t/>
            </a:r>
            <a:br>
              <a:rPr lang="it-IT" sz="2000" i="1" dirty="0" smtClean="0"/>
            </a:br>
            <a:r>
              <a:rPr lang="it-IT" sz="2000" dirty="0" smtClean="0"/>
              <a:t>21,3 </a:t>
            </a:r>
            <a:r>
              <a:rPr lang="it-IT" sz="2000" dirty="0" err="1" smtClean="0"/>
              <a:t>x</a:t>
            </a:r>
            <a:r>
              <a:rPr lang="it-IT" sz="2000" dirty="0" smtClean="0"/>
              <a:t> 26,7 cm, tecnica </a:t>
            </a:r>
            <a:r>
              <a:rPr lang="it-IT" sz="2000" dirty="0" err="1" smtClean="0"/>
              <a:t>mistaBerggruen</a:t>
            </a:r>
            <a:r>
              <a:rPr lang="it-IT" sz="2000" dirty="0" smtClean="0"/>
              <a:t> </a:t>
            </a:r>
            <a:r>
              <a:rPr lang="it-IT" sz="2000" dirty="0" err="1" smtClean="0"/>
              <a:t>Collection</a:t>
            </a:r>
            <a:r>
              <a:rPr lang="it-IT" sz="2000" dirty="0" smtClean="0"/>
              <a:t>, </a:t>
            </a:r>
            <a:r>
              <a:rPr lang="it-IT" sz="2000" dirty="0" err="1" smtClean="0"/>
              <a:t>Met</a:t>
            </a:r>
            <a:r>
              <a:rPr lang="it-IT" sz="2000" dirty="0" smtClean="0"/>
              <a:t>, NY, NY  </a:t>
            </a:r>
            <a:endParaRPr lang="it-IT" sz="2000" dirty="0"/>
          </a:p>
        </p:txBody>
      </p:sp>
      <p:pic>
        <p:nvPicPr>
          <p:cNvPr id="3" name="Bild 2" descr="KLEE Herab..1919 .JPG"/>
          <p:cNvPicPr>
            <a:picLocks noChangeAspect="1"/>
          </p:cNvPicPr>
          <p:nvPr/>
        </p:nvPicPr>
        <p:blipFill>
          <a:blip r:embed="rId2"/>
          <a:stretch>
            <a:fillRect/>
          </a:stretch>
        </p:blipFill>
        <p:spPr>
          <a:xfrm>
            <a:off x="1295401" y="261732"/>
            <a:ext cx="6553200" cy="5681868"/>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696200" y="1447800"/>
            <a:ext cx="1295400" cy="5181600"/>
          </a:xfrm>
        </p:spPr>
        <p:txBody>
          <a:bodyPr anchor="b"/>
          <a:lstStyle/>
          <a:p>
            <a:pPr algn="l"/>
            <a:r>
              <a:rPr lang="it-IT" sz="2000" dirty="0" smtClean="0"/>
              <a:t>Paul </a:t>
            </a:r>
            <a:r>
              <a:rPr lang="it-IT" sz="2000" dirty="0" err="1" smtClean="0"/>
              <a:t>Klee</a:t>
            </a:r>
            <a:r>
              <a:rPr lang="it-IT" sz="2000" dirty="0" smtClean="0"/>
              <a:t/>
            </a:r>
            <a:br>
              <a:rPr lang="it-IT" sz="2000" dirty="0" smtClean="0"/>
            </a:br>
            <a:r>
              <a:rPr lang="it-IT" sz="2000" dirty="0" smtClean="0"/>
              <a:t>matita su carta</a:t>
            </a:r>
            <a:br>
              <a:rPr lang="it-IT" sz="2000" dirty="0" smtClean="0"/>
            </a:br>
            <a:r>
              <a:rPr lang="it-IT" sz="2000" dirty="0" smtClean="0"/>
              <a:t>21,7 </a:t>
            </a:r>
            <a:r>
              <a:rPr lang="it-IT" sz="2000" dirty="0" err="1" smtClean="0"/>
              <a:t>x</a:t>
            </a:r>
            <a:r>
              <a:rPr lang="it-IT" sz="2000" dirty="0" smtClean="0"/>
              <a:t> 27,4 </a:t>
            </a:r>
            <a:br>
              <a:rPr lang="it-IT" sz="2000" dirty="0" smtClean="0"/>
            </a:br>
            <a:r>
              <a:rPr lang="it-IT" sz="2000" dirty="0" smtClean="0"/>
              <a:t/>
            </a:r>
            <a:br>
              <a:rPr lang="it-IT" sz="2000" dirty="0" smtClean="0"/>
            </a:br>
            <a:r>
              <a:rPr lang="it-IT" sz="2000" dirty="0" smtClean="0"/>
              <a:t/>
            </a:r>
            <a:br>
              <a:rPr lang="it-IT" sz="2000" dirty="0" smtClean="0"/>
            </a:br>
            <a:r>
              <a:rPr lang="it-IT" sz="2000" i="1" dirty="0" smtClean="0"/>
              <a:t>Vogel </a:t>
            </a:r>
            <a:r>
              <a:rPr lang="it-IT" sz="2000" i="1" dirty="0" err="1" smtClean="0"/>
              <a:t>–</a:t>
            </a:r>
            <a:r>
              <a:rPr lang="it-IT" sz="2000" i="1" dirty="0" smtClean="0"/>
              <a:t> </a:t>
            </a:r>
            <a:r>
              <a:rPr lang="it-IT" sz="2000" i="1" dirty="0" err="1" smtClean="0"/>
              <a:t>Flugzeug</a:t>
            </a:r>
            <a:r>
              <a:rPr lang="it-IT" sz="2000" dirty="0" smtClean="0"/>
              <a:t/>
            </a:r>
            <a:br>
              <a:rPr lang="it-IT" sz="2000" dirty="0" smtClean="0"/>
            </a:br>
            <a:r>
              <a:rPr lang="it-IT" sz="2000" dirty="0" smtClean="0"/>
              <a:t>1918 </a:t>
            </a:r>
            <a:br>
              <a:rPr lang="it-IT" sz="2000" dirty="0" smtClean="0"/>
            </a:br>
            <a:r>
              <a:rPr lang="it-IT" sz="2000" dirty="0" smtClean="0"/>
              <a:t>N°210</a:t>
            </a:r>
            <a:br>
              <a:rPr lang="it-IT" sz="2000" dirty="0" smtClean="0"/>
            </a:br>
            <a:r>
              <a:rPr lang="it-IT" sz="2000" dirty="0" smtClean="0"/>
              <a:t/>
            </a:r>
            <a:br>
              <a:rPr lang="it-IT" sz="2000" dirty="0" smtClean="0"/>
            </a:br>
            <a:r>
              <a:rPr lang="it-IT" sz="2000" dirty="0" smtClean="0"/>
              <a:t/>
            </a:r>
            <a:br>
              <a:rPr lang="it-IT" sz="2000" dirty="0" smtClean="0"/>
            </a:br>
            <a:r>
              <a:rPr lang="it-IT" sz="2000" dirty="0" err="1" smtClean="0"/>
              <a:t>Zentrum</a:t>
            </a:r>
            <a:r>
              <a:rPr lang="it-IT" sz="2000" dirty="0" smtClean="0"/>
              <a:t/>
            </a:r>
            <a:br>
              <a:rPr lang="it-IT" sz="2000" dirty="0" smtClean="0"/>
            </a:br>
            <a:r>
              <a:rPr lang="it-IT" sz="2000" dirty="0" smtClean="0"/>
              <a:t>Paul </a:t>
            </a:r>
            <a:r>
              <a:rPr lang="it-IT" sz="2000" dirty="0" err="1" smtClean="0"/>
              <a:t>Klee</a:t>
            </a:r>
            <a:r>
              <a:rPr lang="it-IT" sz="2000" dirty="0" smtClean="0"/>
              <a:t/>
            </a:r>
            <a:br>
              <a:rPr lang="it-IT" sz="2000" dirty="0" smtClean="0"/>
            </a:br>
            <a:r>
              <a:rPr lang="it-IT" sz="2000" dirty="0" smtClean="0"/>
              <a:t>Berna   </a:t>
            </a:r>
            <a:endParaRPr lang="it-IT" sz="2000" dirty="0"/>
          </a:p>
        </p:txBody>
      </p:sp>
      <p:pic>
        <p:nvPicPr>
          <p:cNvPr id="3" name="Bild 2" descr="KLEE Vogelflugzeug 1918 .JPG"/>
          <p:cNvPicPr>
            <a:picLocks noChangeAspect="1"/>
          </p:cNvPicPr>
          <p:nvPr/>
        </p:nvPicPr>
        <p:blipFill>
          <a:blip r:embed="rId2"/>
          <a:stretch>
            <a:fillRect/>
          </a:stretch>
        </p:blipFill>
        <p:spPr>
          <a:xfrm>
            <a:off x="0" y="0"/>
            <a:ext cx="7579957" cy="685800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562600" y="3124200"/>
            <a:ext cx="2057400" cy="3276600"/>
          </a:xfrm>
        </p:spPr>
        <p:txBody>
          <a:bodyPr anchor="b"/>
          <a:lstStyle/>
          <a:p>
            <a:pPr algn="l"/>
            <a:r>
              <a:rPr lang="it-IT" sz="2000" dirty="0" smtClean="0"/>
              <a:t>Paul </a:t>
            </a:r>
            <a:r>
              <a:rPr lang="it-IT" sz="2000" dirty="0" err="1" smtClean="0"/>
              <a:t>Klee</a:t>
            </a:r>
            <a:r>
              <a:rPr lang="it-IT" sz="2000" dirty="0" smtClean="0"/>
              <a:t/>
            </a:r>
            <a:br>
              <a:rPr lang="it-IT" sz="2000" dirty="0" smtClean="0"/>
            </a:br>
            <a:r>
              <a:rPr lang="it-IT" sz="2000" dirty="0" smtClean="0"/>
              <a:t>matita su carta</a:t>
            </a:r>
            <a:br>
              <a:rPr lang="it-IT" sz="2000" dirty="0" smtClean="0"/>
            </a:br>
            <a:r>
              <a:rPr lang="it-IT" sz="2000" dirty="0" smtClean="0"/>
              <a:t>27,9 </a:t>
            </a:r>
            <a:r>
              <a:rPr lang="it-IT" sz="2000" dirty="0" err="1" smtClean="0"/>
              <a:t>x</a:t>
            </a:r>
            <a:r>
              <a:rPr lang="it-IT" sz="2000" dirty="0" smtClean="0"/>
              <a:t> 22 cm </a:t>
            </a:r>
            <a:br>
              <a:rPr lang="it-IT" sz="2000" dirty="0" smtClean="0"/>
            </a:br>
            <a:r>
              <a:rPr lang="it-IT" sz="2000" dirty="0" smtClean="0"/>
              <a:t/>
            </a:r>
            <a:br>
              <a:rPr lang="it-IT" sz="2000" dirty="0" smtClean="0"/>
            </a:br>
            <a:r>
              <a:rPr lang="it-IT" sz="2000" i="1" dirty="0" err="1" smtClean="0"/>
              <a:t>Fliegersturz</a:t>
            </a:r>
            <a:r>
              <a:rPr lang="it-IT" sz="2000" dirty="0" smtClean="0"/>
              <a:t/>
            </a:r>
            <a:br>
              <a:rPr lang="it-IT" sz="2000" dirty="0" smtClean="0"/>
            </a:br>
            <a:r>
              <a:rPr lang="it-IT" sz="2000" dirty="0" smtClean="0"/>
              <a:t>1920, </a:t>
            </a:r>
            <a:r>
              <a:rPr lang="it-IT" sz="2000" dirty="0" err="1" smtClean="0"/>
              <a:t>N°</a:t>
            </a:r>
            <a:r>
              <a:rPr lang="it-IT" sz="2000" dirty="0" smtClean="0"/>
              <a:t> 209</a:t>
            </a:r>
            <a:br>
              <a:rPr lang="it-IT" sz="2000" dirty="0" smtClean="0"/>
            </a:br>
            <a:r>
              <a:rPr lang="it-IT" sz="2000" dirty="0" smtClean="0"/>
              <a:t/>
            </a:r>
            <a:br>
              <a:rPr lang="it-IT" sz="2000" dirty="0" smtClean="0"/>
            </a:br>
            <a:r>
              <a:rPr lang="it-IT" sz="2000" dirty="0" err="1" smtClean="0"/>
              <a:t>Zentrum</a:t>
            </a:r>
            <a:r>
              <a:rPr lang="it-IT" sz="2000" dirty="0" smtClean="0"/>
              <a:t> Paul </a:t>
            </a:r>
            <a:r>
              <a:rPr lang="it-IT" sz="2000" dirty="0" err="1" smtClean="0"/>
              <a:t>Klee</a:t>
            </a:r>
            <a:r>
              <a:rPr lang="it-IT" sz="2000" dirty="0" smtClean="0"/>
              <a:t/>
            </a:r>
            <a:br>
              <a:rPr lang="it-IT" sz="2000" dirty="0" smtClean="0"/>
            </a:br>
            <a:r>
              <a:rPr lang="it-IT" sz="2000" dirty="0" smtClean="0"/>
              <a:t>Berna </a:t>
            </a:r>
            <a:endParaRPr lang="it-IT" sz="2000" dirty="0"/>
          </a:p>
        </p:txBody>
      </p:sp>
      <p:pic>
        <p:nvPicPr>
          <p:cNvPr id="3" name="Bild 2" descr="KLEE Fliegersturz1920 .JPG"/>
          <p:cNvPicPr>
            <a:picLocks noChangeAspect="1"/>
          </p:cNvPicPr>
          <p:nvPr/>
        </p:nvPicPr>
        <p:blipFill>
          <a:blip r:embed="rId2"/>
          <a:stretch>
            <a:fillRect/>
          </a:stretch>
        </p:blipFill>
        <p:spPr>
          <a:xfrm>
            <a:off x="0" y="0"/>
            <a:ext cx="4836328" cy="68580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400800" y="3048000"/>
            <a:ext cx="2209800" cy="3352800"/>
          </a:xfrm>
        </p:spPr>
        <p:txBody>
          <a:bodyPr anchor="b"/>
          <a:lstStyle/>
          <a:p>
            <a:pPr algn="l"/>
            <a:r>
              <a:rPr lang="it-IT" sz="2000" dirty="0" smtClean="0"/>
              <a:t>Paul </a:t>
            </a:r>
            <a:r>
              <a:rPr lang="it-IT" sz="2000" dirty="0" err="1" smtClean="0"/>
              <a:t>Klee</a:t>
            </a:r>
            <a:r>
              <a:rPr lang="it-IT" sz="2000" dirty="0" smtClean="0"/>
              <a:t/>
            </a:r>
            <a:br>
              <a:rPr lang="it-IT" sz="2000" dirty="0" smtClean="0"/>
            </a:br>
            <a:r>
              <a:rPr lang="it-IT" sz="2000" i="1" dirty="0" smtClean="0"/>
              <a:t>Angelus </a:t>
            </a:r>
            <a:r>
              <a:rPr lang="it-IT" sz="2000" i="1" dirty="0" err="1" smtClean="0"/>
              <a:t>Novus</a:t>
            </a:r>
            <a:r>
              <a:rPr lang="it-IT" sz="2000" dirty="0" smtClean="0"/>
              <a:t/>
            </a:r>
            <a:br>
              <a:rPr lang="it-IT" sz="2000" dirty="0" smtClean="0"/>
            </a:br>
            <a:r>
              <a:rPr lang="it-IT" sz="2000" dirty="0" smtClean="0"/>
              <a:t>Monotype</a:t>
            </a:r>
            <a:br>
              <a:rPr lang="it-IT" sz="2000" dirty="0" smtClean="0"/>
            </a:br>
            <a:r>
              <a:rPr lang="it-IT" sz="2000" dirty="0" smtClean="0"/>
              <a:t>1920</a:t>
            </a:r>
            <a:br>
              <a:rPr lang="it-IT" sz="2000" dirty="0" smtClean="0"/>
            </a:br>
            <a:r>
              <a:rPr lang="it-IT" sz="2000" dirty="0" smtClean="0"/>
              <a:t/>
            </a:r>
            <a:br>
              <a:rPr lang="it-IT" sz="2000" dirty="0" smtClean="0"/>
            </a:br>
            <a:r>
              <a:rPr lang="it-IT" sz="2000" dirty="0" smtClean="0"/>
              <a:t>Israel </a:t>
            </a:r>
            <a:r>
              <a:rPr lang="it-IT" sz="2000" dirty="0" err="1" smtClean="0"/>
              <a:t>Museum</a:t>
            </a:r>
            <a:r>
              <a:rPr lang="it-IT" sz="2000" dirty="0" smtClean="0"/>
              <a:t/>
            </a:r>
            <a:br>
              <a:rPr lang="it-IT" sz="2000" dirty="0" smtClean="0"/>
            </a:br>
            <a:r>
              <a:rPr lang="it-IT" sz="2000" dirty="0" err="1" smtClean="0"/>
              <a:t>Jerusalem</a:t>
            </a:r>
            <a:r>
              <a:rPr lang="it-IT" sz="2000" dirty="0" smtClean="0"/>
              <a:t>  </a:t>
            </a:r>
            <a:endParaRPr lang="it-IT" sz="2000" dirty="0"/>
          </a:p>
        </p:txBody>
      </p:sp>
      <p:pic>
        <p:nvPicPr>
          <p:cNvPr id="3" name="Bild 2" descr="KLEEangelus 1920 angelus-novus.jpg"/>
          <p:cNvPicPr>
            <a:picLocks noChangeAspect="1"/>
          </p:cNvPicPr>
          <p:nvPr/>
        </p:nvPicPr>
        <p:blipFill>
          <a:blip r:embed="rId2"/>
          <a:stretch>
            <a:fillRect/>
          </a:stretch>
        </p:blipFill>
        <p:spPr>
          <a:xfrm>
            <a:off x="0" y="0"/>
            <a:ext cx="5774245" cy="6858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295400" y="5410200"/>
            <a:ext cx="7696200" cy="1143000"/>
          </a:xfrm>
        </p:spPr>
        <p:txBody>
          <a:bodyPr anchor="b"/>
          <a:lstStyle/>
          <a:p>
            <a:pPr algn="l"/>
            <a:r>
              <a:rPr lang="en-GB" sz="2000" dirty="0" smtClean="0"/>
              <a:t>Vladimir </a:t>
            </a:r>
            <a:r>
              <a:rPr lang="en-GB" sz="2000" dirty="0" err="1" smtClean="0"/>
              <a:t>Tatlin</a:t>
            </a:r>
            <a:r>
              <a:rPr lang="en-GB" sz="2000" dirty="0" smtClean="0"/>
              <a:t/>
            </a:r>
            <a:br>
              <a:rPr lang="en-GB" sz="2000" dirty="0" smtClean="0"/>
            </a:br>
            <a:r>
              <a:rPr lang="en-GB" sz="2000" dirty="0" err="1" smtClean="0"/>
              <a:t>Posizione</a:t>
            </a:r>
            <a:r>
              <a:rPr lang="en-GB" sz="2000" dirty="0" smtClean="0"/>
              <a:t> del </a:t>
            </a:r>
            <a:r>
              <a:rPr lang="en-GB" sz="2000" dirty="0" err="1" smtClean="0"/>
              <a:t>corpo</a:t>
            </a:r>
            <a:r>
              <a:rPr lang="en-GB" sz="2000" dirty="0" smtClean="0"/>
              <a:t> in </a:t>
            </a:r>
            <a:r>
              <a:rPr lang="en-GB" sz="2000" dirty="0" err="1" smtClean="0"/>
              <a:t>volo</a:t>
            </a:r>
            <a:r>
              <a:rPr lang="en-GB" sz="2000" dirty="0" smtClean="0"/>
              <a:t> con </a:t>
            </a:r>
            <a:r>
              <a:rPr lang="en-GB" sz="2000" dirty="0" err="1" smtClean="0"/>
              <a:t>il</a:t>
            </a:r>
            <a:r>
              <a:rPr lang="en-GB" sz="2000" dirty="0" smtClean="0"/>
              <a:t> </a:t>
            </a:r>
            <a:r>
              <a:rPr lang="en-GB" sz="2000" i="1" dirty="0" err="1" smtClean="0"/>
              <a:t>Letatlin</a:t>
            </a:r>
            <a:r>
              <a:rPr lang="en-GB" sz="2000" i="1" dirty="0" smtClean="0"/>
              <a:t>, </a:t>
            </a:r>
            <a:r>
              <a:rPr lang="en-GB" sz="2000" dirty="0" err="1" smtClean="0"/>
              <a:t>schizzo</a:t>
            </a:r>
            <a:r>
              <a:rPr lang="en-GB" sz="2000" dirty="0" smtClean="0"/>
              <a:t> </a:t>
            </a:r>
            <a:r>
              <a:rPr lang="en-GB" sz="2000" dirty="0" err="1" smtClean="0"/>
              <a:t>s.d</a:t>
            </a:r>
            <a:r>
              <a:rPr lang="en-GB" sz="2000" dirty="0" smtClean="0"/>
              <a:t>. [1929-1932]</a:t>
            </a:r>
            <a:br>
              <a:rPr lang="en-GB" sz="2000" dirty="0" smtClean="0"/>
            </a:br>
            <a:r>
              <a:rPr lang="en-GB" sz="2000" dirty="0" err="1" smtClean="0"/>
              <a:t>da</a:t>
            </a:r>
            <a:r>
              <a:rPr lang="en-GB" sz="2000" dirty="0" smtClean="0"/>
              <a:t> </a:t>
            </a:r>
            <a:r>
              <a:rPr lang="en-GB" sz="2000" dirty="0" err="1" smtClean="0"/>
              <a:t>Tatlin</a:t>
            </a:r>
            <a:r>
              <a:rPr lang="en-GB" sz="2000" dirty="0" smtClean="0"/>
              <a:t>, </a:t>
            </a:r>
            <a:r>
              <a:rPr lang="en-GB" sz="2000" i="1" dirty="0" err="1" smtClean="0"/>
              <a:t>Neue</a:t>
            </a:r>
            <a:r>
              <a:rPr lang="en-GB" sz="2000" i="1" dirty="0" smtClean="0"/>
              <a:t> </a:t>
            </a:r>
            <a:r>
              <a:rPr lang="en-GB" sz="2000" i="1" dirty="0" err="1" smtClean="0"/>
              <a:t>Kunst</a:t>
            </a:r>
            <a:r>
              <a:rPr lang="en-GB" sz="2000" i="1" dirty="0" smtClean="0"/>
              <a:t> </a:t>
            </a:r>
            <a:r>
              <a:rPr lang="en-GB" sz="2000" i="1" dirty="0" err="1" smtClean="0"/>
              <a:t>für</a:t>
            </a:r>
            <a:r>
              <a:rPr lang="en-GB" sz="2000" i="1" dirty="0" smtClean="0"/>
              <a:t> </a:t>
            </a:r>
            <a:r>
              <a:rPr lang="en-GB" sz="2000" i="1" dirty="0" err="1" smtClean="0"/>
              <a:t>eine</a:t>
            </a:r>
            <a:r>
              <a:rPr lang="en-GB" sz="2000" i="1" dirty="0" smtClean="0"/>
              <a:t> </a:t>
            </a:r>
            <a:r>
              <a:rPr lang="en-GB" sz="2000" i="1" dirty="0" err="1" smtClean="0"/>
              <a:t>neue</a:t>
            </a:r>
            <a:r>
              <a:rPr lang="en-GB" sz="2000" i="1" dirty="0" smtClean="0"/>
              <a:t> Welt</a:t>
            </a:r>
            <a:r>
              <a:rPr lang="en-GB" sz="2000" dirty="0" smtClean="0"/>
              <a:t>, museum </a:t>
            </a:r>
            <a:r>
              <a:rPr lang="en-GB" sz="2000" dirty="0" err="1" smtClean="0"/>
              <a:t>Tinguely</a:t>
            </a:r>
            <a:r>
              <a:rPr lang="en-GB" sz="2000" dirty="0" smtClean="0"/>
              <a:t>, 2012</a:t>
            </a:r>
            <a:endParaRPr lang="en-GB" sz="2000" dirty="0"/>
          </a:p>
        </p:txBody>
      </p:sp>
      <p:pic>
        <p:nvPicPr>
          <p:cNvPr id="4" name="Inhaltsplatzhalter 3" descr="Tatlinletatlin sketch.JPG"/>
          <p:cNvPicPr>
            <a:picLocks noGrp="1" noChangeAspect="1"/>
          </p:cNvPicPr>
          <p:nvPr>
            <p:ph idx="4294967295"/>
          </p:nvPr>
        </p:nvPicPr>
        <p:blipFill>
          <a:blip r:embed="rId2"/>
          <a:stretch>
            <a:fillRect/>
          </a:stretch>
        </p:blipFill>
        <p:spPr>
          <a:xfrm>
            <a:off x="1376597" y="304800"/>
            <a:ext cx="6395803" cy="5181600"/>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638800"/>
            <a:ext cx="8153400" cy="990600"/>
          </a:xfrm>
        </p:spPr>
        <p:txBody>
          <a:bodyPr/>
          <a:lstStyle/>
          <a:p>
            <a:pPr algn="l"/>
            <a:r>
              <a:rPr lang="it-IT" sz="2000" dirty="0" smtClean="0"/>
              <a:t>Vladimir </a:t>
            </a:r>
            <a:r>
              <a:rPr lang="it-IT" sz="2000" dirty="0" err="1" smtClean="0"/>
              <a:t>Tatlin</a:t>
            </a:r>
            <a:r>
              <a:rPr lang="it-IT" sz="2000" dirty="0" smtClean="0"/>
              <a:t>, foto anonima del </a:t>
            </a:r>
            <a:r>
              <a:rPr lang="it-IT" sz="2000" i="1" dirty="0" err="1" smtClean="0"/>
              <a:t>Letatlin</a:t>
            </a:r>
            <a:r>
              <a:rPr lang="it-IT" sz="2000" dirty="0" smtClean="0"/>
              <a:t/>
            </a:r>
            <a:br>
              <a:rPr lang="it-IT" sz="2000" dirty="0" smtClean="0"/>
            </a:br>
            <a:r>
              <a:rPr lang="it-IT" sz="2000" dirty="0" smtClean="0"/>
              <a:t>presentato a Mosca nel 1933-1934</a:t>
            </a:r>
            <a:br>
              <a:rPr lang="it-IT" sz="2000" dirty="0" smtClean="0"/>
            </a:br>
            <a:r>
              <a:rPr lang="it-IT" sz="2000" dirty="0" smtClean="0"/>
              <a:t>Documento Galleria </a:t>
            </a:r>
            <a:r>
              <a:rPr lang="it-IT" sz="2000" dirty="0" err="1" smtClean="0"/>
              <a:t>Tretyakow</a:t>
            </a:r>
            <a:r>
              <a:rPr lang="it-IT" sz="2000" dirty="0" smtClean="0"/>
              <a:t>, Mosca </a:t>
            </a:r>
            <a:endParaRPr lang="it-IT" sz="2000" dirty="0"/>
          </a:p>
        </p:txBody>
      </p:sp>
      <p:pic>
        <p:nvPicPr>
          <p:cNvPr id="4" name="Inhaltsplatzhalter 3" descr="Tatlin Letatlin '33 .JPG"/>
          <p:cNvPicPr>
            <a:picLocks noGrp="1" noChangeAspect="1"/>
          </p:cNvPicPr>
          <p:nvPr>
            <p:ph idx="4294967295"/>
          </p:nvPr>
        </p:nvPicPr>
        <p:blipFill>
          <a:blip r:embed="rId2"/>
          <a:stretch>
            <a:fillRect/>
          </a:stretch>
        </p:blipFill>
        <p:spPr>
          <a:xfrm>
            <a:off x="862145" y="457200"/>
            <a:ext cx="7443655" cy="5053666"/>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943600" y="533400"/>
            <a:ext cx="2667000" cy="5943600"/>
          </a:xfrm>
        </p:spPr>
        <p:txBody>
          <a:bodyPr anchor="b"/>
          <a:lstStyle/>
          <a:p>
            <a:pPr algn="l"/>
            <a:r>
              <a:rPr lang="it-IT" sz="2000" dirty="0" smtClean="0"/>
              <a:t>“Il movimento in favore del volo librato è molto forte nella Russia dei Soviet (</a:t>
            </a:r>
            <a:r>
              <a:rPr lang="it-IT" sz="2000" dirty="0" err="1" smtClean="0"/>
              <a:t>…</a:t>
            </a:r>
            <a:r>
              <a:rPr lang="it-IT" sz="2000" dirty="0" smtClean="0"/>
              <a:t>) fra la gioventù che lavora negli arsenali &amp; nelle </a:t>
            </a:r>
            <a:r>
              <a:rPr lang="it-IT" sz="2000" dirty="0" err="1" smtClean="0"/>
              <a:t>fabriche</a:t>
            </a:r>
            <a:r>
              <a:rPr lang="it-IT" sz="2000" dirty="0" smtClean="0"/>
              <a:t> aeronautiche.” </a:t>
            </a:r>
            <a:br>
              <a:rPr lang="it-IT" sz="2000" dirty="0" smtClean="0"/>
            </a:br>
            <a:r>
              <a:rPr lang="it-IT" sz="2000" dirty="0" smtClean="0"/>
              <a:t/>
            </a:r>
            <a:br>
              <a:rPr lang="it-IT" sz="2000" dirty="0" smtClean="0"/>
            </a:br>
            <a:r>
              <a:rPr lang="it-IT" sz="2000" i="1" dirty="0" smtClean="0"/>
              <a:t>L’</a:t>
            </a:r>
            <a:r>
              <a:rPr lang="it-IT" sz="2000" i="1" dirty="0" err="1" smtClean="0"/>
              <a:t>Illustration</a:t>
            </a:r>
            <a:r>
              <a:rPr lang="it-IT" sz="2000" dirty="0" smtClean="0"/>
              <a:t>, Parigi</a:t>
            </a:r>
            <a:br>
              <a:rPr lang="it-IT" sz="2000" dirty="0" smtClean="0"/>
            </a:br>
            <a:r>
              <a:rPr lang="it-IT" sz="2000" dirty="0" err="1" smtClean="0"/>
              <a:t>2</a:t>
            </a:r>
            <a:r>
              <a:rPr lang="it-IT" sz="2000" dirty="0" smtClean="0"/>
              <a:t> settembre 1933</a:t>
            </a:r>
            <a:br>
              <a:rPr lang="it-IT" sz="2000" dirty="0" smtClean="0"/>
            </a:br>
            <a:r>
              <a:rPr lang="it-IT" sz="2000" dirty="0" smtClean="0"/>
              <a:t/>
            </a:r>
            <a:br>
              <a:rPr lang="it-IT" sz="2000" dirty="0" smtClean="0"/>
            </a:br>
            <a:r>
              <a:rPr lang="it-IT" sz="2000" dirty="0" smtClean="0"/>
              <a:t>“Metafora dell’</a:t>
            </a:r>
            <a:r>
              <a:rPr lang="it-IT" sz="2000" dirty="0" err="1" smtClean="0"/>
              <a:t>ucello</a:t>
            </a:r>
            <a:r>
              <a:rPr lang="it-IT" sz="2000" dirty="0" smtClean="0"/>
              <a:t>, il </a:t>
            </a:r>
            <a:r>
              <a:rPr lang="it-IT" sz="2000" i="1" dirty="0" err="1" smtClean="0"/>
              <a:t>Letatlin</a:t>
            </a:r>
            <a:r>
              <a:rPr lang="it-IT" sz="2000" dirty="0" smtClean="0"/>
              <a:t> era un mobile per volare.”</a:t>
            </a:r>
            <a:br>
              <a:rPr lang="it-IT" sz="2000" dirty="0" smtClean="0"/>
            </a:br>
            <a:r>
              <a:rPr lang="it-IT" sz="2000" dirty="0" smtClean="0"/>
              <a:t/>
            </a:r>
            <a:br>
              <a:rPr lang="it-IT" sz="2000" dirty="0" smtClean="0"/>
            </a:br>
            <a:r>
              <a:rPr lang="it-IT" sz="2000" dirty="0" smtClean="0"/>
              <a:t>Cartolina 65 di </a:t>
            </a:r>
            <a:r>
              <a:rPr lang="it-IT" sz="2000" i="1" dirty="0" err="1" smtClean="0"/>
              <a:t>Casabella</a:t>
            </a:r>
            <a:r>
              <a:rPr lang="it-IT" sz="2000" dirty="0" smtClean="0"/>
              <a:t/>
            </a:r>
            <a:br>
              <a:rPr lang="it-IT" sz="2000" dirty="0" smtClean="0"/>
            </a:br>
            <a:r>
              <a:rPr lang="it-IT" sz="2000" dirty="0" smtClean="0"/>
              <a:t>Aprile 1989  </a:t>
            </a:r>
            <a:br>
              <a:rPr lang="it-IT" sz="2000" dirty="0" smtClean="0"/>
            </a:br>
            <a:endParaRPr lang="it-IT" sz="2000" dirty="0"/>
          </a:p>
        </p:txBody>
      </p:sp>
      <p:pic>
        <p:nvPicPr>
          <p:cNvPr id="4" name="Inhaltsplatzhalter 3" descr="Letatlin in L'llustrat.JPG"/>
          <p:cNvPicPr>
            <a:picLocks noGrp="1" noChangeAspect="1"/>
          </p:cNvPicPr>
          <p:nvPr>
            <p:ph idx="4294967295"/>
          </p:nvPr>
        </p:nvPicPr>
        <p:blipFill>
          <a:blip r:embed="rId2"/>
          <a:stretch>
            <a:fillRect/>
          </a:stretch>
        </p:blipFill>
        <p:spPr>
          <a:xfrm>
            <a:off x="0" y="0"/>
            <a:ext cx="5485488" cy="6858000"/>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52400" y="5638800"/>
            <a:ext cx="7848600" cy="990600"/>
          </a:xfrm>
        </p:spPr>
        <p:txBody>
          <a:bodyPr/>
          <a:lstStyle/>
          <a:p>
            <a:pPr algn="l"/>
            <a:r>
              <a:rPr lang="it-IT" sz="2000" i="1" dirty="0" err="1" smtClean="0"/>
              <a:t>Letatlin</a:t>
            </a:r>
            <a:r>
              <a:rPr lang="it-IT" sz="2000" dirty="0" smtClean="0"/>
              <a:t>, ricostruzione di </a:t>
            </a:r>
            <a:r>
              <a:rPr lang="it-IT" sz="2000" dirty="0" err="1" smtClean="0"/>
              <a:t>Jürgen</a:t>
            </a:r>
            <a:r>
              <a:rPr lang="it-IT" sz="2000" dirty="0" smtClean="0"/>
              <a:t> </a:t>
            </a:r>
            <a:r>
              <a:rPr lang="it-IT" sz="2000" dirty="0" err="1" smtClean="0"/>
              <a:t>Steger</a:t>
            </a:r>
            <a:r>
              <a:rPr lang="it-IT" sz="2000" dirty="0" smtClean="0"/>
              <a:t>, 1991</a:t>
            </a:r>
            <a:br>
              <a:rPr lang="it-IT" sz="2000" dirty="0" smtClean="0"/>
            </a:br>
            <a:r>
              <a:rPr lang="it-IT" sz="2000" dirty="0" smtClean="0"/>
              <a:t>per il </a:t>
            </a:r>
            <a:r>
              <a:rPr lang="it-IT" sz="2000" dirty="0" err="1" smtClean="0"/>
              <a:t>Zepplin</a:t>
            </a:r>
            <a:r>
              <a:rPr lang="it-IT" sz="2000" dirty="0" smtClean="0"/>
              <a:t> </a:t>
            </a:r>
            <a:r>
              <a:rPr lang="it-IT" sz="2000" dirty="0" err="1" smtClean="0"/>
              <a:t>Museum</a:t>
            </a:r>
            <a:r>
              <a:rPr lang="it-IT" sz="2000" dirty="0" smtClean="0"/>
              <a:t> di </a:t>
            </a:r>
            <a:r>
              <a:rPr lang="it-IT" sz="2000" dirty="0" err="1" smtClean="0"/>
              <a:t>Friedrichshafen</a:t>
            </a:r>
            <a:r>
              <a:rPr lang="it-IT" sz="2000" dirty="0" smtClean="0"/>
              <a:t/>
            </a:r>
            <a:br>
              <a:rPr lang="it-IT" sz="2000" dirty="0" smtClean="0"/>
            </a:br>
            <a:r>
              <a:rPr lang="it-IT" sz="2000" dirty="0" smtClean="0"/>
              <a:t>da </a:t>
            </a:r>
            <a:r>
              <a:rPr lang="it-IT" sz="2000" i="1" dirty="0" err="1" smtClean="0"/>
              <a:t>Neue</a:t>
            </a:r>
            <a:r>
              <a:rPr lang="it-IT" sz="2000" i="1" dirty="0" smtClean="0"/>
              <a:t> </a:t>
            </a:r>
            <a:r>
              <a:rPr lang="it-IT" sz="2000" i="1" dirty="0" err="1" smtClean="0"/>
              <a:t>Kunst</a:t>
            </a:r>
            <a:r>
              <a:rPr lang="it-IT" sz="2000" i="1" dirty="0" smtClean="0"/>
              <a:t> </a:t>
            </a:r>
            <a:r>
              <a:rPr lang="it-IT" sz="2000" i="1" dirty="0" err="1" smtClean="0"/>
              <a:t>für</a:t>
            </a:r>
            <a:r>
              <a:rPr lang="it-IT" sz="2000" i="1" dirty="0" smtClean="0"/>
              <a:t> </a:t>
            </a:r>
            <a:r>
              <a:rPr lang="it-IT" sz="2000" i="1" dirty="0" err="1" smtClean="0"/>
              <a:t>eine</a:t>
            </a:r>
            <a:r>
              <a:rPr lang="it-IT" sz="2000" i="1" dirty="0" smtClean="0"/>
              <a:t> </a:t>
            </a:r>
            <a:r>
              <a:rPr lang="it-IT" sz="2000" i="1" dirty="0" err="1" smtClean="0"/>
              <a:t>neue</a:t>
            </a:r>
            <a:r>
              <a:rPr lang="it-IT" sz="2000" i="1" dirty="0" smtClean="0"/>
              <a:t> </a:t>
            </a:r>
            <a:r>
              <a:rPr lang="it-IT" sz="2000" i="1" dirty="0" err="1" smtClean="0"/>
              <a:t>Welt</a:t>
            </a:r>
            <a:r>
              <a:rPr lang="it-IT" sz="2000" dirty="0" smtClean="0"/>
              <a:t>, </a:t>
            </a:r>
            <a:r>
              <a:rPr lang="it-IT" sz="2000" dirty="0" err="1" smtClean="0"/>
              <a:t>museum</a:t>
            </a:r>
            <a:r>
              <a:rPr lang="it-IT" sz="2000" dirty="0" smtClean="0"/>
              <a:t> </a:t>
            </a:r>
            <a:r>
              <a:rPr lang="it-IT" sz="2000" dirty="0" err="1" smtClean="0"/>
              <a:t>Tinguely</a:t>
            </a:r>
            <a:r>
              <a:rPr lang="it-IT" sz="2000" dirty="0" smtClean="0"/>
              <a:t>, 2012</a:t>
            </a:r>
            <a:r>
              <a:rPr lang="en-GB" sz="2000" dirty="0" smtClean="0"/>
              <a:t>  </a:t>
            </a:r>
            <a:endParaRPr lang="en-GB" sz="2000" dirty="0"/>
          </a:p>
        </p:txBody>
      </p:sp>
      <p:pic>
        <p:nvPicPr>
          <p:cNvPr id="4" name="Inhaltsplatzhalter 3" descr="LetatlinZepplinsMuseum .JPG"/>
          <p:cNvPicPr>
            <a:picLocks noGrp="1" noChangeAspect="1"/>
          </p:cNvPicPr>
          <p:nvPr>
            <p:ph idx="4294967295"/>
          </p:nvPr>
        </p:nvPicPr>
        <p:blipFill>
          <a:blip r:embed="rId2"/>
          <a:stretch>
            <a:fillRect/>
          </a:stretch>
        </p:blipFill>
        <p:spPr>
          <a:xfrm>
            <a:off x="222439" y="152400"/>
            <a:ext cx="8692961" cy="5410200"/>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752600" y="5867400"/>
            <a:ext cx="6629400" cy="762000"/>
          </a:xfrm>
        </p:spPr>
        <p:txBody>
          <a:bodyPr/>
          <a:lstStyle/>
          <a:p>
            <a:pPr algn="l"/>
            <a:r>
              <a:rPr lang="it-IT" sz="2000" dirty="0" smtClean="0"/>
              <a:t>Vladimir </a:t>
            </a:r>
            <a:r>
              <a:rPr lang="it-IT" sz="2000" dirty="0" err="1" smtClean="0"/>
              <a:t>Tatlin</a:t>
            </a:r>
            <a:r>
              <a:rPr lang="it-IT" sz="2000" dirty="0" smtClean="0"/>
              <a:t>, Il marinaio, 1911, tempera su tela</a:t>
            </a:r>
            <a:br>
              <a:rPr lang="it-IT" sz="2000" dirty="0" smtClean="0"/>
            </a:br>
            <a:r>
              <a:rPr lang="it-IT" sz="2000" dirty="0" smtClean="0"/>
              <a:t>Museo dello Stato Russo, San Pietroburgo </a:t>
            </a:r>
            <a:endParaRPr lang="it-IT" sz="2000" dirty="0"/>
          </a:p>
        </p:txBody>
      </p:sp>
      <p:pic>
        <p:nvPicPr>
          <p:cNvPr id="4" name="Inhaltsplatzhalter 3" descr="Tatlin autoritratto 1911 .JPG"/>
          <p:cNvPicPr>
            <a:picLocks noGrp="1" noChangeAspect="1"/>
          </p:cNvPicPr>
          <p:nvPr>
            <p:ph idx="4294967295"/>
          </p:nvPr>
        </p:nvPicPr>
        <p:blipFill>
          <a:blip r:embed="rId2"/>
          <a:stretch>
            <a:fillRect/>
          </a:stretch>
        </p:blipFill>
        <p:spPr>
          <a:xfrm>
            <a:off x="1828800" y="216831"/>
            <a:ext cx="5486400" cy="5650569"/>
          </a:xfr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715000" y="762000"/>
            <a:ext cx="2438400" cy="5715000"/>
          </a:xfrm>
        </p:spPr>
        <p:txBody>
          <a:bodyPr anchor="b"/>
          <a:lstStyle/>
          <a:p>
            <a:pPr algn="l"/>
            <a:r>
              <a:rPr lang="it-IT" sz="2000" dirty="0" err="1" smtClean="0"/>
              <a:t>El</a:t>
            </a:r>
            <a:r>
              <a:rPr lang="it-IT" sz="2000" dirty="0" smtClean="0"/>
              <a:t> </a:t>
            </a:r>
            <a:r>
              <a:rPr lang="it-IT" sz="2000" dirty="0" err="1" smtClean="0"/>
              <a:t>Lissitzky</a:t>
            </a:r>
            <a:r>
              <a:rPr lang="it-IT" sz="2000" dirty="0" smtClean="0"/>
              <a:t/>
            </a:r>
            <a:br>
              <a:rPr lang="it-IT" sz="2000" dirty="0" smtClean="0"/>
            </a:br>
            <a:r>
              <a:rPr lang="it-IT" sz="2000" dirty="0" smtClean="0"/>
              <a:t/>
            </a:r>
            <a:br>
              <a:rPr lang="it-IT" sz="2000" dirty="0" smtClean="0"/>
            </a:br>
            <a:r>
              <a:rPr lang="it-IT" sz="2000" i="1" dirty="0" err="1" smtClean="0"/>
              <a:t>Tatlin</a:t>
            </a:r>
            <a:r>
              <a:rPr lang="it-IT" sz="2000" i="1" dirty="0" smtClean="0"/>
              <a:t> lavora alla Torre della Terza</a:t>
            </a:r>
            <a:br>
              <a:rPr lang="it-IT" sz="2000" i="1" dirty="0" smtClean="0"/>
            </a:br>
            <a:r>
              <a:rPr lang="it-IT" sz="2000" i="1" dirty="0" smtClean="0"/>
              <a:t>Internazionale</a:t>
            </a:r>
            <a:r>
              <a:rPr lang="it-IT" sz="2000" dirty="0" smtClean="0"/>
              <a:t/>
            </a:r>
            <a:br>
              <a:rPr lang="it-IT" sz="2000" dirty="0" smtClean="0"/>
            </a:br>
            <a:r>
              <a:rPr lang="it-IT" sz="2000" dirty="0" smtClean="0"/>
              <a:t> </a:t>
            </a:r>
            <a:br>
              <a:rPr lang="it-IT" sz="2000" dirty="0" smtClean="0"/>
            </a:br>
            <a:r>
              <a:rPr lang="it-IT" sz="2000" dirty="0" smtClean="0"/>
              <a:t>Illustrazione per il racconto </a:t>
            </a:r>
            <a:r>
              <a:rPr lang="it-IT" sz="2000" dirty="0" err="1" smtClean="0"/>
              <a:t>Vitrion</a:t>
            </a:r>
            <a:r>
              <a:rPr lang="it-IT" sz="2000" dirty="0" smtClean="0"/>
              <a:t> di </a:t>
            </a:r>
            <a:r>
              <a:rPr lang="it-IT" sz="2000" dirty="0" err="1" smtClean="0"/>
              <a:t>Ilja</a:t>
            </a:r>
            <a:r>
              <a:rPr lang="it-IT" sz="2000" dirty="0" smtClean="0"/>
              <a:t> </a:t>
            </a:r>
            <a:r>
              <a:rPr lang="it-IT" sz="2000" dirty="0" err="1" smtClean="0"/>
              <a:t>Ehrenburg</a:t>
            </a:r>
            <a:r>
              <a:rPr lang="it-IT" sz="2000" dirty="0" smtClean="0"/>
              <a:t/>
            </a:r>
            <a:br>
              <a:rPr lang="it-IT" sz="2000" dirty="0" smtClean="0"/>
            </a:br>
            <a:r>
              <a:rPr lang="it-IT" sz="2000" dirty="0" smtClean="0"/>
              <a:t>1922</a:t>
            </a:r>
            <a:br>
              <a:rPr lang="it-IT" sz="2000" dirty="0" smtClean="0"/>
            </a:br>
            <a:r>
              <a:rPr lang="it-IT" sz="2000" dirty="0" smtClean="0"/>
              <a:t/>
            </a:r>
            <a:br>
              <a:rPr lang="it-IT" sz="2000" dirty="0" smtClean="0"/>
            </a:br>
            <a:r>
              <a:rPr lang="it-IT" sz="2000" dirty="0" smtClean="0"/>
              <a:t>29,2 </a:t>
            </a:r>
            <a:r>
              <a:rPr lang="it-IT" sz="2000" dirty="0" err="1" smtClean="0"/>
              <a:t>x</a:t>
            </a:r>
            <a:r>
              <a:rPr lang="it-IT" sz="2000" dirty="0" smtClean="0"/>
              <a:t> 22,9 cm </a:t>
            </a:r>
            <a:br>
              <a:rPr lang="it-IT" sz="2000" dirty="0" smtClean="0"/>
            </a:br>
            <a:r>
              <a:rPr lang="it-IT" sz="2000" dirty="0" smtClean="0"/>
              <a:t>tecnica mista su carta</a:t>
            </a:r>
            <a:br>
              <a:rPr lang="it-IT" sz="2000" dirty="0" smtClean="0"/>
            </a:br>
            <a:r>
              <a:rPr lang="it-IT" sz="2000" dirty="0" smtClean="0"/>
              <a:t/>
            </a:r>
            <a:br>
              <a:rPr lang="it-IT" sz="2000" dirty="0" smtClean="0"/>
            </a:br>
            <a:r>
              <a:rPr lang="it-IT" sz="2000" dirty="0" err="1" smtClean="0"/>
              <a:t>Grosvenor</a:t>
            </a:r>
            <a:r>
              <a:rPr lang="it-IT" sz="2000" dirty="0" smtClean="0"/>
              <a:t> </a:t>
            </a:r>
            <a:r>
              <a:rPr lang="it-IT" sz="2000" dirty="0" err="1" smtClean="0"/>
              <a:t>Gallery</a:t>
            </a:r>
            <a:r>
              <a:rPr lang="it-IT" sz="2000" dirty="0" smtClean="0"/>
              <a:t> Londra </a:t>
            </a:r>
            <a:endParaRPr lang="it-IT" sz="2000" dirty="0"/>
          </a:p>
        </p:txBody>
      </p:sp>
      <p:pic>
        <p:nvPicPr>
          <p:cNvPr id="4" name="Inhaltsplatzhalter 3" descr="Lissitzky&amp;Tatlin .JPG"/>
          <p:cNvPicPr>
            <a:picLocks noGrp="1" noChangeAspect="1"/>
          </p:cNvPicPr>
          <p:nvPr>
            <p:ph idx="4294967295"/>
          </p:nvPr>
        </p:nvPicPr>
        <p:blipFill>
          <a:blip r:embed="rId2"/>
          <a:stretch>
            <a:fillRect/>
          </a:stretch>
        </p:blipFill>
        <p:spPr>
          <a:xfrm>
            <a:off x="0" y="0"/>
            <a:ext cx="5160576" cy="6858000"/>
          </a:xfr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562600" y="2819400"/>
            <a:ext cx="2971800" cy="3505200"/>
          </a:xfrm>
        </p:spPr>
        <p:txBody>
          <a:bodyPr anchor="b"/>
          <a:lstStyle/>
          <a:p>
            <a:pPr algn="l"/>
            <a:r>
              <a:rPr lang="it-IT" sz="2000" smtClean="0"/>
              <a:t>Fotografia anonima</a:t>
            </a:r>
            <a:br>
              <a:rPr lang="it-IT" sz="2000" smtClean="0"/>
            </a:br>
            <a:r>
              <a:rPr lang="it-IT" sz="2000" smtClean="0"/>
              <a:t/>
            </a:r>
            <a:br>
              <a:rPr lang="it-IT" sz="2000" smtClean="0"/>
            </a:br>
            <a:r>
              <a:rPr lang="it-IT" sz="2000" smtClean="0"/>
              <a:t>Tatlin davanti al modello della Torre della Terza Internazionale</a:t>
            </a:r>
            <a:br>
              <a:rPr lang="it-IT" sz="2000" smtClean="0"/>
            </a:br>
            <a:r>
              <a:rPr lang="it-IT" sz="2000" smtClean="0"/>
              <a:t/>
            </a:r>
            <a:br>
              <a:rPr lang="it-IT" sz="2000" smtClean="0"/>
            </a:br>
            <a:r>
              <a:rPr lang="it-IT" sz="2000" smtClean="0"/>
              <a:t>Petrograd</a:t>
            </a:r>
            <a:br>
              <a:rPr lang="it-IT" sz="2000" smtClean="0"/>
            </a:br>
            <a:r>
              <a:rPr lang="it-IT" sz="2000" smtClean="0"/>
              <a:t>novembre 1920 </a:t>
            </a:r>
            <a:r>
              <a:rPr lang="it-IT" smtClean="0"/>
              <a:t/>
            </a:r>
            <a:br>
              <a:rPr lang="it-IT" smtClean="0"/>
            </a:br>
            <a:endParaRPr lang="it-IT"/>
          </a:p>
        </p:txBody>
      </p:sp>
      <p:pic>
        <p:nvPicPr>
          <p:cNvPr id="4" name="Inhaltsplatzhalter 3" descr="Tatlin tour 1920 .JPG"/>
          <p:cNvPicPr>
            <a:picLocks noGrp="1" noChangeAspect="1"/>
          </p:cNvPicPr>
          <p:nvPr>
            <p:ph idx="4294967295"/>
          </p:nvPr>
        </p:nvPicPr>
        <p:blipFill>
          <a:blip r:embed="rId2"/>
          <a:stretch>
            <a:fillRect/>
          </a:stretch>
        </p:blipFill>
        <p:spPr>
          <a:xfrm>
            <a:off x="-1" y="0"/>
            <a:ext cx="5139197" cy="6858000"/>
          </a:xfr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257800" y="3657600"/>
            <a:ext cx="3124200" cy="2743200"/>
          </a:xfrm>
        </p:spPr>
        <p:txBody>
          <a:bodyPr anchor="b"/>
          <a:lstStyle/>
          <a:p>
            <a:pPr algn="l"/>
            <a:r>
              <a:rPr lang="it-IT" sz="2000" smtClean="0"/>
              <a:t>Vladimir Tatlin</a:t>
            </a:r>
            <a:br>
              <a:rPr lang="it-IT" sz="2000" smtClean="0"/>
            </a:br>
            <a:r>
              <a:rPr lang="it-IT" sz="2000" smtClean="0"/>
              <a:t>Modello della Torre della Terza internazionale</a:t>
            </a:r>
            <a:br>
              <a:rPr lang="it-IT" sz="2000" smtClean="0"/>
            </a:br>
            <a:r>
              <a:rPr lang="it-IT" sz="2000" smtClean="0"/>
              <a:t/>
            </a:r>
            <a:br>
              <a:rPr lang="it-IT" sz="2000" smtClean="0"/>
            </a:br>
            <a:r>
              <a:rPr lang="it-IT" sz="2000" smtClean="0"/>
              <a:t>Esposizione degli Arts Décoratifs</a:t>
            </a:r>
            <a:br>
              <a:rPr lang="it-IT" sz="2000" smtClean="0"/>
            </a:br>
            <a:r>
              <a:rPr lang="it-IT" sz="2000" smtClean="0"/>
              <a:t>Parigi 1925  </a:t>
            </a:r>
            <a:endParaRPr lang="it-IT" sz="2000"/>
          </a:p>
        </p:txBody>
      </p:sp>
      <p:pic>
        <p:nvPicPr>
          <p:cNvPr id="4" name="Inhaltsplatzhalter 3" descr="Tatlin tour 1925.JPG"/>
          <p:cNvPicPr>
            <a:picLocks noGrp="1" noChangeAspect="1"/>
          </p:cNvPicPr>
          <p:nvPr>
            <p:ph idx="4294967295"/>
          </p:nvPr>
        </p:nvPicPr>
        <p:blipFill>
          <a:blip r:embed="rId2"/>
          <a:stretch>
            <a:fillRect/>
          </a:stretch>
        </p:blipFill>
        <p:spPr>
          <a:xfrm>
            <a:off x="0" y="0"/>
            <a:ext cx="4267200" cy="6858306"/>
          </a:xfr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1066800" y="5105400"/>
            <a:ext cx="7772400" cy="1524000"/>
          </a:xfrm>
          <a:ln/>
        </p:spPr>
        <p:txBody>
          <a:bodyPr rIns="132080" anchor="b"/>
          <a:lstStyle/>
          <a:p>
            <a:pPr algn="l"/>
            <a:r>
              <a:rPr lang="it-IT" sz="2000" dirty="0" smtClean="0">
                <a:latin typeface="Times New Roman" charset="0"/>
                <a:ea typeface="Times New Roman" charset="0"/>
                <a:cs typeface="Times New Roman" charset="0"/>
                <a:sym typeface="Times New Roman" charset="0"/>
              </a:rPr>
              <a:t>Walter </a:t>
            </a:r>
            <a:r>
              <a:rPr lang="it-IT" sz="2000" dirty="0" err="1" smtClean="0">
                <a:latin typeface="Times New Roman" charset="0"/>
                <a:ea typeface="Times New Roman" charset="0"/>
                <a:cs typeface="Times New Roman" charset="0"/>
                <a:sym typeface="Times New Roman" charset="0"/>
              </a:rPr>
              <a:t>Mittelholzer</a:t>
            </a:r>
            <a:r>
              <a:rPr lang="it-IT" sz="2000" dirty="0" smtClean="0">
                <a:latin typeface="Times New Roman" charset="0"/>
                <a:ea typeface="Times New Roman" charset="0"/>
                <a:cs typeface="Times New Roman" charset="0"/>
                <a:sym typeface="Times New Roman" charset="0"/>
              </a:rPr>
              <a:t>, pilota e fotografo</a:t>
            </a:r>
            <a:r>
              <a:rPr lang="it-IT" sz="2000" dirty="0" smtClean="0">
                <a:latin typeface="ＭＳ Ｐゴシック" charset="-128"/>
                <a:sym typeface="ＭＳ Ｐゴシック" charset="-128"/>
              </a:rPr>
              <a:t/>
            </a:r>
            <a:br>
              <a:rPr lang="it-IT" sz="2000" dirty="0" smtClean="0">
                <a:latin typeface="ＭＳ Ｐゴシック" charset="-128"/>
                <a:sym typeface="ＭＳ Ｐゴシック" charset="-128"/>
              </a:rPr>
            </a:br>
            <a:r>
              <a:rPr lang="it-IT" sz="2000" dirty="0" smtClean="0">
                <a:latin typeface="Times New Roman" charset="0"/>
                <a:ea typeface="Times New Roman" charset="0"/>
                <a:cs typeface="Times New Roman" charset="0"/>
                <a:sym typeface="Times New Roman" charset="0"/>
              </a:rPr>
              <a:t>Locarno, 1920-21, documento venduto dalla società Ad Astra</a:t>
            </a:r>
            <a:r>
              <a:rPr lang="it-IT" sz="2000" dirty="0" smtClean="0">
                <a:latin typeface="ＭＳ Ｐゴシック" charset="-128"/>
                <a:sym typeface="ＭＳ Ｐゴシック" charset="-128"/>
              </a:rPr>
              <a:t/>
            </a:r>
            <a:br>
              <a:rPr lang="it-IT" sz="2000" dirty="0" smtClean="0">
                <a:latin typeface="ＭＳ Ｐゴシック" charset="-128"/>
                <a:sym typeface="ＭＳ Ｐゴシック" charset="-128"/>
              </a:rPr>
            </a:br>
            <a:r>
              <a:rPr lang="it-IT" sz="2000" dirty="0" err="1" smtClean="0">
                <a:latin typeface="Times New Roman" charset="0"/>
                <a:ea typeface="Times New Roman" charset="0"/>
                <a:cs typeface="Times New Roman" charset="0"/>
                <a:sym typeface="Times New Roman" charset="0"/>
              </a:rPr>
              <a:t>Mittelholzer</a:t>
            </a:r>
            <a:r>
              <a:rPr lang="it-IT" sz="2000" dirty="0" smtClean="0">
                <a:latin typeface="Times New Roman" charset="0"/>
                <a:ea typeface="Times New Roman" charset="0"/>
                <a:cs typeface="Times New Roman" charset="0"/>
                <a:sym typeface="Times New Roman" charset="0"/>
              </a:rPr>
              <a:t> scatta la foto nell’asse del </a:t>
            </a:r>
            <a:r>
              <a:rPr lang="it-IT" sz="2000" i="1" dirty="0" smtClean="0">
                <a:latin typeface="Times New Roman" charset="0"/>
                <a:ea typeface="Times New Roman" charset="0"/>
                <a:cs typeface="Times New Roman" charset="0"/>
                <a:sym typeface="Times New Roman" charset="0"/>
              </a:rPr>
              <a:t>Piano Rusca</a:t>
            </a:r>
            <a:r>
              <a:rPr lang="it-IT" sz="2000" dirty="0" smtClean="0">
                <a:latin typeface="Times New Roman" charset="0"/>
                <a:ea typeface="Times New Roman" charset="0"/>
                <a:cs typeface="Times New Roman" charset="0"/>
                <a:sym typeface="Times New Roman" charset="0"/>
              </a:rPr>
              <a:t> </a:t>
            </a:r>
            <a:r>
              <a:rPr lang="it-IT" sz="2000" dirty="0" smtClean="0">
                <a:latin typeface="ＭＳ Ｐゴシック" charset="-128"/>
                <a:sym typeface="ＭＳ Ｐゴシック" charset="-128"/>
              </a:rPr>
              <a:t/>
            </a:r>
            <a:br>
              <a:rPr lang="it-IT" sz="2000" dirty="0" smtClean="0">
                <a:latin typeface="ＭＳ Ｐゴシック" charset="-128"/>
                <a:sym typeface="ＭＳ Ｐゴシック" charset="-128"/>
              </a:rPr>
            </a:br>
            <a:r>
              <a:rPr lang="it-IT" sz="2000" dirty="0" smtClean="0">
                <a:latin typeface="Times New Roman" charset="0"/>
                <a:ea typeface="Times New Roman" charset="0"/>
                <a:cs typeface="Times New Roman" charset="0"/>
                <a:sym typeface="Times New Roman" charset="0"/>
              </a:rPr>
              <a:t>opera dell’ingegnere Giuseppe </a:t>
            </a:r>
            <a:r>
              <a:rPr lang="it-IT" sz="2000" dirty="0" err="1" smtClean="0">
                <a:latin typeface="Times New Roman" charset="0"/>
                <a:ea typeface="Times New Roman" charset="0"/>
                <a:cs typeface="Times New Roman" charset="0"/>
                <a:sym typeface="Times New Roman" charset="0"/>
              </a:rPr>
              <a:t>Martinoli</a:t>
            </a:r>
            <a:endParaRPr lang="it-IT" sz="2000" dirty="0">
              <a:latin typeface="Times New Roman" charset="0"/>
              <a:ea typeface="ヒラギノ明朝 ProN W3" charset="-128"/>
              <a:cs typeface="ヒラギノ明朝 ProN W3" charset="-128"/>
              <a:sym typeface="Times New Roman" charset="0"/>
            </a:endParaRPr>
          </a:p>
        </p:txBody>
      </p:sp>
      <p:pic>
        <p:nvPicPr>
          <p:cNvPr id="119811" name="Picture 3"/>
          <p:cNvPicPr>
            <a:picLocks noChangeArrowheads="1"/>
          </p:cNvPicPr>
          <p:nvPr/>
        </p:nvPicPr>
        <p:blipFill>
          <a:blip r:embed="rId3"/>
          <a:srcRect/>
          <a:stretch>
            <a:fillRect/>
          </a:stretch>
        </p:blipFill>
        <p:spPr bwMode="auto">
          <a:xfrm>
            <a:off x="1143000" y="304800"/>
            <a:ext cx="6858000" cy="4929188"/>
          </a:xfrm>
          <a:prstGeom prst="rect">
            <a:avLst/>
          </a:prstGeom>
          <a:noFill/>
          <a:ln w="12700">
            <a:noFill/>
            <a:miter lim="800000"/>
            <a:headEnd/>
            <a:tailEnd/>
          </a:ln>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a:xfrm>
            <a:off x="838200" y="5486400"/>
            <a:ext cx="7772400" cy="1143000"/>
          </a:xfrm>
        </p:spPr>
        <p:txBody>
          <a:bodyPr anchor="b"/>
          <a:lstStyle/>
          <a:p>
            <a:pPr algn="l"/>
            <a:r>
              <a:rPr lang="it-IT" sz="2000" dirty="0">
                <a:latin typeface="Times New Roman" charset="0"/>
                <a:ea typeface="ＭＳ ゴシック" charset="-128"/>
                <a:cs typeface="ＭＳ ゴシック" charset="-128"/>
              </a:rPr>
              <a:t>Stesso luogo 2008</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651 piedi d’altitudine</a:t>
            </a:r>
            <a:br>
              <a:rPr lang="it-IT" sz="2000" dirty="0">
                <a:latin typeface="Times New Roman" charset="0"/>
                <a:ea typeface="ＭＳ ゴシック" charset="-128"/>
                <a:cs typeface="ＭＳ ゴシック" charset="-128"/>
              </a:rPr>
            </a:br>
            <a:r>
              <a:rPr lang="it-IT" sz="2000" dirty="0">
                <a:latin typeface="Times New Roman" charset="0"/>
                <a:ea typeface="ＭＳ ゴシック" charset="-128"/>
                <a:cs typeface="ＭＳ ゴシック" charset="-128"/>
              </a:rPr>
              <a:t>Ricerca iconografica da Ricardo </a:t>
            </a:r>
            <a:r>
              <a:rPr lang="it-IT" sz="2000" dirty="0" err="1">
                <a:latin typeface="Times New Roman" charset="0"/>
                <a:ea typeface="ＭＳ ゴシック" charset="-128"/>
                <a:cs typeface="ＭＳ ゴシック" charset="-128"/>
              </a:rPr>
              <a:t>Simian</a:t>
            </a:r>
            <a:r>
              <a:rPr lang="it-IT" sz="2000" dirty="0">
                <a:latin typeface="Times New Roman" charset="0"/>
                <a:ea typeface="ＭＳ ゴシック" charset="-128"/>
                <a:cs typeface="ＭＳ ゴシック" charset="-128"/>
              </a:rPr>
              <a:t> su </a:t>
            </a:r>
            <a:r>
              <a:rPr lang="it-IT" sz="2000" dirty="0" err="1">
                <a:latin typeface="Times New Roman" charset="0"/>
                <a:ea typeface="ＭＳ ゴシック" charset="-128"/>
                <a:cs typeface="ＭＳ ゴシック" charset="-128"/>
              </a:rPr>
              <a:t>GoogleEarth</a:t>
            </a:r>
            <a:endParaRPr lang="it-IT" sz="2000" dirty="0">
              <a:latin typeface="Times New Roman" charset="0"/>
              <a:ea typeface="ＭＳ ゴシック" charset="-128"/>
              <a:cs typeface="ＭＳ ゴシック" charset="-128"/>
            </a:endParaRPr>
          </a:p>
        </p:txBody>
      </p:sp>
      <p:pic>
        <p:nvPicPr>
          <p:cNvPr id="370693" name="Picture 5" descr="Locarno Google Earth (cut 2)"/>
          <p:cNvPicPr>
            <a:picLocks noChangeAspect="1" noChangeArrowheads="1"/>
          </p:cNvPicPr>
          <p:nvPr/>
        </p:nvPicPr>
        <p:blipFill>
          <a:blip r:embed="rId3"/>
          <a:srcRect/>
          <a:stretch>
            <a:fillRect/>
          </a:stretch>
        </p:blipFill>
        <p:spPr bwMode="auto">
          <a:xfrm>
            <a:off x="914400" y="304800"/>
            <a:ext cx="7315200" cy="5257800"/>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685800" y="5334000"/>
            <a:ext cx="7772400" cy="1143000"/>
          </a:xfrm>
          <a:ln/>
        </p:spPr>
        <p:txBody>
          <a:bodyPr rIns="132080" anchor="b"/>
          <a:lstStyle/>
          <a:p>
            <a:pPr marL="39688" algn="l"/>
            <a:r>
              <a:rPr lang="it-IT" sz="2000" smtClean="0">
                <a:latin typeface="Times New Roman" charset="0"/>
                <a:ea typeface="Times New Roman" charset="0"/>
                <a:cs typeface="Times New Roman" charset="0"/>
                <a:sym typeface="Times New Roman" charset="0"/>
              </a:rPr>
              <a:t>Walter Mittelholzer, 1920</a:t>
            </a:r>
            <a:r>
              <a:rPr lang="it-IT" sz="2000" smtClean="0">
                <a:latin typeface="ＭＳ Ｐゴシック" charset="-128"/>
                <a:sym typeface="ＭＳ Ｐゴシック" charset="-128"/>
              </a:rPr>
              <a:t/>
            </a:r>
            <a:br>
              <a:rPr lang="it-IT" sz="2000" smtClean="0">
                <a:latin typeface="ＭＳ Ｐゴシック" charset="-128"/>
                <a:sym typeface="ＭＳ Ｐゴシック" charset="-128"/>
              </a:rPr>
            </a:br>
            <a:r>
              <a:rPr lang="it-IT" sz="2000" smtClean="0">
                <a:latin typeface="Times New Roman" charset="0"/>
                <a:ea typeface="Times New Roman" charset="0"/>
                <a:cs typeface="Times New Roman" charset="0"/>
                <a:sym typeface="Times New Roman" charset="0"/>
              </a:rPr>
              <a:t>Altitudine 80 metri sopra una scuola zurighese</a:t>
            </a:r>
            <a:r>
              <a:rPr lang="it-IT" sz="2000" smtClean="0">
                <a:latin typeface="ＭＳ Ｐゴシック" charset="-128"/>
                <a:sym typeface="ＭＳ Ｐゴシック" charset="-128"/>
              </a:rPr>
              <a:t/>
            </a:r>
            <a:br>
              <a:rPr lang="it-IT" sz="2000" smtClean="0">
                <a:latin typeface="ＭＳ Ｐゴシック" charset="-128"/>
                <a:sym typeface="ＭＳ Ｐゴシック" charset="-128"/>
              </a:rPr>
            </a:br>
            <a:r>
              <a:rPr lang="it-IT" sz="2000" smtClean="0">
                <a:latin typeface="Times New Roman" charset="0"/>
                <a:ea typeface="Times New Roman" charset="0"/>
                <a:cs typeface="Times New Roman" charset="0"/>
                <a:sym typeface="Times New Roman" charset="0"/>
              </a:rPr>
              <a:t>Mittelholzer vende «fotografie a scopo architettonico»</a:t>
            </a:r>
            <a:endParaRPr lang="it-IT" sz="2000">
              <a:latin typeface="Times New Roman" charset="0"/>
              <a:ea typeface="ヒラギノ明朝 ProN W3" charset="-128"/>
              <a:cs typeface="ヒラギノ明朝 ProN W3" charset="-128"/>
              <a:sym typeface="Times New Roman" charset="0"/>
            </a:endParaRPr>
          </a:p>
        </p:txBody>
      </p:sp>
      <p:pic>
        <p:nvPicPr>
          <p:cNvPr id="120835" name="Picture 3"/>
          <p:cNvPicPr>
            <a:picLocks noChangeArrowheads="1"/>
          </p:cNvPicPr>
          <p:nvPr/>
        </p:nvPicPr>
        <p:blipFill>
          <a:blip r:embed="rId3"/>
          <a:srcRect/>
          <a:stretch>
            <a:fillRect/>
          </a:stretch>
        </p:blipFill>
        <p:spPr bwMode="auto">
          <a:xfrm>
            <a:off x="609600" y="603250"/>
            <a:ext cx="7924800" cy="4502150"/>
          </a:xfrm>
          <a:prstGeom prst="rect">
            <a:avLst/>
          </a:prstGeom>
          <a:noFill/>
          <a:ln w="12700">
            <a:noFill/>
            <a:miter lim="800000"/>
            <a:headEnd/>
            <a:tailEnd/>
          </a:ln>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1524000" y="5334000"/>
            <a:ext cx="6934200" cy="1066800"/>
          </a:xfrm>
          <a:ln/>
        </p:spPr>
        <p:txBody>
          <a:bodyPr rIns="132080" anchor="b"/>
          <a:lstStyle/>
          <a:p>
            <a:pPr marL="39688" algn="l"/>
            <a:r>
              <a:rPr lang="it-IT" sz="2000" smtClean="0">
                <a:latin typeface="Times New Roman" charset="0"/>
                <a:ea typeface="Times New Roman" charset="0"/>
                <a:cs typeface="Times New Roman" charset="0"/>
                <a:sym typeface="Times New Roman" charset="0"/>
              </a:rPr>
              <a:t>Ernst Fehr, 1920</a:t>
            </a:r>
            <a:r>
              <a:rPr lang="it-IT" sz="2000" smtClean="0">
                <a:latin typeface="ＭＳ Ｐゴシック" charset="-128"/>
                <a:sym typeface="ＭＳ Ｐゴシック" charset="-128"/>
              </a:rPr>
              <a:t/>
            </a:r>
            <a:br>
              <a:rPr lang="it-IT" sz="2000" smtClean="0">
                <a:latin typeface="ＭＳ Ｐゴシック" charset="-128"/>
                <a:sym typeface="ＭＳ Ｐゴシック" charset="-128"/>
              </a:rPr>
            </a:br>
            <a:r>
              <a:rPr lang="it-IT" sz="2000" smtClean="0">
                <a:latin typeface="Times New Roman" charset="0"/>
                <a:ea typeface="Times New Roman" charset="0"/>
                <a:cs typeface="Times New Roman" charset="0"/>
                <a:sym typeface="Times New Roman" charset="0"/>
              </a:rPr>
              <a:t>Concorso per la scuola agricola di Flawil, SG</a:t>
            </a:r>
            <a:endParaRPr lang="it-IT" sz="2000">
              <a:latin typeface="Times New Roman" charset="0"/>
              <a:ea typeface="ヒラギノ明朝 ProN W3" charset="-128"/>
              <a:cs typeface="ヒラギノ明朝 ProN W3" charset="-128"/>
              <a:sym typeface="Times New Roman" charset="0"/>
            </a:endParaRPr>
          </a:p>
        </p:txBody>
      </p:sp>
      <p:pic>
        <p:nvPicPr>
          <p:cNvPr id="121859" name="Picture 3"/>
          <p:cNvPicPr>
            <a:picLocks noChangeArrowheads="1"/>
          </p:cNvPicPr>
          <p:nvPr/>
        </p:nvPicPr>
        <p:blipFill>
          <a:blip r:embed="rId3"/>
          <a:srcRect/>
          <a:stretch>
            <a:fillRect/>
          </a:stretch>
        </p:blipFill>
        <p:spPr bwMode="auto">
          <a:xfrm>
            <a:off x="1447800" y="407987"/>
            <a:ext cx="6172200" cy="5154613"/>
          </a:xfrm>
          <a:prstGeom prst="rect">
            <a:avLst/>
          </a:prstGeom>
          <a:noFill/>
          <a:ln w="12700">
            <a:noFill/>
            <a:miter lim="800000"/>
            <a:headEnd/>
            <a:tailEnd/>
          </a:ln>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5181600" y="1600200"/>
            <a:ext cx="3810000" cy="4800600"/>
          </a:xfrm>
          <a:ln/>
        </p:spPr>
        <p:txBody>
          <a:bodyPr rIns="132080" anchor="b"/>
          <a:lstStyle/>
          <a:p>
            <a:pPr marL="39688" algn="l"/>
            <a:r>
              <a:rPr lang="it-IT" sz="2000" dirty="0" err="1" smtClean="0">
                <a:latin typeface="Times New Roman" charset="0"/>
                <a:ea typeface="Times New Roman" charset="0"/>
                <a:cs typeface="Times New Roman" charset="0"/>
                <a:sym typeface="Times New Roman" charset="0"/>
              </a:rPr>
              <a:t>Burkhard</a:t>
            </a:r>
            <a:r>
              <a:rPr lang="it-IT" sz="2000" dirty="0" smtClean="0">
                <a:latin typeface="Times New Roman" charset="0"/>
                <a:ea typeface="Times New Roman" charset="0"/>
                <a:cs typeface="Times New Roman" charset="0"/>
                <a:sym typeface="Times New Roman" charset="0"/>
              </a:rPr>
              <a:t> </a:t>
            </a:r>
            <a:r>
              <a:rPr lang="it-IT" sz="2000" dirty="0" err="1" smtClean="0">
                <a:latin typeface="Times New Roman" charset="0"/>
                <a:ea typeface="Times New Roman" charset="0"/>
                <a:cs typeface="Times New Roman" charset="0"/>
                <a:sym typeface="Times New Roman" charset="0"/>
              </a:rPr>
              <a:t>Mangold</a:t>
            </a:r>
            <a:r>
              <a:rPr lang="it-IT" sz="2000" dirty="0" smtClean="0">
                <a:latin typeface="Times New Roman" charset="0"/>
                <a:ea typeface="Times New Roman" charset="0"/>
                <a:cs typeface="Times New Roman" charset="0"/>
                <a:sym typeface="Times New Roman" charset="0"/>
              </a:rPr>
              <a:t>, grafico</a:t>
            </a:r>
            <a:r>
              <a:rPr lang="it-IT" sz="2000" dirty="0" smtClean="0">
                <a:latin typeface="ＭＳ Ｐゴシック" charset="-128"/>
                <a:sym typeface="ＭＳ Ｐゴシック" charset="-128"/>
              </a:rPr>
              <a:t/>
            </a:r>
            <a:br>
              <a:rPr lang="it-IT" sz="2000" dirty="0" smtClean="0">
                <a:latin typeface="ＭＳ Ｐゴシック" charset="-128"/>
                <a:sym typeface="ＭＳ Ｐゴシック" charset="-128"/>
              </a:rPr>
            </a:br>
            <a:r>
              <a:rPr lang="it-IT" sz="2000" dirty="0" smtClean="0">
                <a:latin typeface="ＭＳ Ｐゴシック" charset="-128"/>
                <a:sym typeface="ＭＳ Ｐゴシック" charset="-128"/>
              </a:rPr>
              <a:t/>
            </a:r>
            <a:br>
              <a:rPr lang="it-IT" sz="2000" dirty="0" smtClean="0">
                <a:latin typeface="ＭＳ Ｐゴシック" charset="-128"/>
                <a:sym typeface="ＭＳ Ｐゴシック" charset="-128"/>
              </a:rPr>
            </a:br>
            <a:r>
              <a:rPr lang="it-IT" sz="2000" dirty="0" smtClean="0">
                <a:latin typeface="Times New Roman" charset="0"/>
                <a:ea typeface="Times New Roman" charset="0"/>
                <a:cs typeface="Times New Roman" charset="0"/>
                <a:sym typeface="Times New Roman" charset="0"/>
              </a:rPr>
              <a:t>Manifesto per il meeting aereo</a:t>
            </a:r>
            <a:r>
              <a:rPr lang="it-IT" sz="2000" dirty="0" smtClean="0">
                <a:latin typeface="ＭＳ Ｐゴシック" charset="-128"/>
                <a:sym typeface="ＭＳ Ｐゴシック" charset="-128"/>
              </a:rPr>
              <a:t/>
            </a:r>
            <a:br>
              <a:rPr lang="it-IT" sz="2000" dirty="0" smtClean="0">
                <a:latin typeface="ＭＳ Ｐゴシック" charset="-128"/>
                <a:sym typeface="ＭＳ Ｐゴシック" charset="-128"/>
              </a:rPr>
            </a:br>
            <a:r>
              <a:rPr lang="it-IT" sz="2000" dirty="0" smtClean="0">
                <a:latin typeface="Times New Roman" charset="0"/>
                <a:ea typeface="Times New Roman" charset="0"/>
                <a:cs typeface="Times New Roman" charset="0"/>
                <a:sym typeface="Times New Roman" charset="0"/>
              </a:rPr>
              <a:t>di Basilea, maggio 1925</a:t>
            </a:r>
            <a:r>
              <a:rPr lang="it-IT" sz="2000" dirty="0" smtClean="0">
                <a:latin typeface="ＭＳ Ｐゴシック" charset="-128"/>
                <a:sym typeface="ＭＳ Ｐゴシック" charset="-128"/>
              </a:rPr>
              <a:t/>
            </a:r>
            <a:br>
              <a:rPr lang="it-IT" sz="2000" dirty="0" smtClean="0">
                <a:latin typeface="ＭＳ Ｐゴシック" charset="-128"/>
                <a:sym typeface="ＭＳ Ｐゴシック" charset="-128"/>
              </a:rPr>
            </a:br>
            <a:r>
              <a:rPr lang="it-IT" sz="2000" dirty="0" smtClean="0">
                <a:latin typeface="ＭＳ Ｐゴシック" charset="-128"/>
                <a:sym typeface="ＭＳ Ｐゴシック" charset="-128"/>
              </a:rPr>
              <a:t/>
            </a:r>
            <a:br>
              <a:rPr lang="it-IT" sz="2000" dirty="0" smtClean="0">
                <a:latin typeface="ＭＳ Ｐゴシック" charset="-128"/>
                <a:sym typeface="ＭＳ Ｐゴシック" charset="-128"/>
              </a:rPr>
            </a:br>
            <a:r>
              <a:rPr lang="it-IT" sz="2000" dirty="0" smtClean="0">
                <a:latin typeface="Times New Roman" charset="0"/>
                <a:ea typeface="Times New Roman" charset="0"/>
                <a:cs typeface="Times New Roman" charset="0"/>
                <a:sym typeface="Times New Roman" charset="0"/>
              </a:rPr>
              <a:t>Litografia</a:t>
            </a:r>
            <a:r>
              <a:rPr lang="it-IT" sz="2000" dirty="0" smtClean="0">
                <a:latin typeface="ＭＳ Ｐゴシック" charset="-128"/>
                <a:sym typeface="ＭＳ Ｐゴシック" charset="-128"/>
              </a:rPr>
              <a:t/>
            </a:r>
            <a:br>
              <a:rPr lang="it-IT" sz="2000" dirty="0" smtClean="0">
                <a:latin typeface="ＭＳ Ｐゴシック" charset="-128"/>
                <a:sym typeface="ＭＳ Ｐゴシック" charset="-128"/>
              </a:rPr>
            </a:br>
            <a:r>
              <a:rPr lang="it-IT" sz="2000" dirty="0" smtClean="0">
                <a:latin typeface="ＭＳ Ｐゴシック" charset="-128"/>
                <a:sym typeface="ＭＳ Ｐゴシック" charset="-128"/>
              </a:rPr>
              <a:t/>
            </a:r>
            <a:br>
              <a:rPr lang="it-IT" sz="2000" dirty="0" smtClean="0">
                <a:latin typeface="ＭＳ Ｐゴシック" charset="-128"/>
                <a:sym typeface="ＭＳ Ｐゴシック" charset="-128"/>
              </a:rPr>
            </a:br>
            <a:r>
              <a:rPr lang="it-IT" sz="2000" dirty="0" smtClean="0">
                <a:latin typeface="Times New Roman" charset="0"/>
                <a:ea typeface="Times New Roman" charset="0"/>
                <a:cs typeface="Times New Roman" charset="0"/>
                <a:sym typeface="Times New Roman" charset="0"/>
              </a:rPr>
              <a:t>La geografia urbana con le sue </a:t>
            </a:r>
            <a:r>
              <a:rPr lang="it-IT" sz="2000" dirty="0" smtClean="0">
                <a:latin typeface="ＭＳ Ｐゴシック" charset="-128"/>
                <a:sym typeface="ＭＳ Ｐゴシック" charset="-128"/>
              </a:rPr>
              <a:t/>
            </a:r>
            <a:br>
              <a:rPr lang="it-IT" sz="2000" dirty="0" smtClean="0">
                <a:latin typeface="ＭＳ Ｐゴシック" charset="-128"/>
                <a:sym typeface="ＭＳ Ｐゴシック" charset="-128"/>
              </a:rPr>
            </a:br>
            <a:r>
              <a:rPr lang="it-IT" sz="2000" dirty="0" smtClean="0">
                <a:latin typeface="Times New Roman" charset="0"/>
                <a:ea typeface="Times New Roman" charset="0"/>
                <a:cs typeface="Times New Roman" charset="0"/>
                <a:sym typeface="Times New Roman" charset="0"/>
              </a:rPr>
              <a:t>architetture guida gli aeroplani</a:t>
            </a:r>
            <a:endParaRPr lang="it-IT" sz="2000" dirty="0">
              <a:latin typeface="Times New Roman" charset="0"/>
              <a:ea typeface="ヒラギノ明朝 ProN W3" charset="-128"/>
              <a:cs typeface="ヒラギノ明朝 ProN W3" charset="-128"/>
              <a:sym typeface="Times New Roman" charset="0"/>
            </a:endParaRPr>
          </a:p>
        </p:txBody>
      </p:sp>
      <p:pic>
        <p:nvPicPr>
          <p:cNvPr id="122883" name="Picture 3"/>
          <p:cNvPicPr>
            <a:picLocks noChangeArrowheads="1"/>
          </p:cNvPicPr>
          <p:nvPr/>
        </p:nvPicPr>
        <p:blipFill>
          <a:blip r:embed="rId3"/>
          <a:srcRect/>
          <a:stretch>
            <a:fillRect/>
          </a:stretch>
        </p:blipFill>
        <p:spPr bwMode="auto">
          <a:xfrm>
            <a:off x="0" y="0"/>
            <a:ext cx="4954588" cy="6858000"/>
          </a:xfrm>
          <a:prstGeom prst="rect">
            <a:avLst/>
          </a:prstGeom>
          <a:noFill/>
          <a:ln w="12700">
            <a:noFill/>
            <a:miter lim="800000"/>
            <a:headEnd/>
            <a:tailEnd/>
          </a:ln>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486400" y="2514600"/>
            <a:ext cx="1447800" cy="3733800"/>
          </a:xfrm>
        </p:spPr>
        <p:txBody>
          <a:bodyPr anchor="b"/>
          <a:lstStyle/>
          <a:p>
            <a:pPr algn="l"/>
            <a:r>
              <a:rPr lang="it-IT" dirty="0" smtClean="0"/>
              <a:t>Philippe</a:t>
            </a:r>
            <a:br>
              <a:rPr lang="it-IT" dirty="0" smtClean="0"/>
            </a:br>
            <a:r>
              <a:rPr lang="it-IT" dirty="0" err="1" smtClean="0"/>
              <a:t>Halsman</a:t>
            </a:r>
            <a:r>
              <a:rPr lang="it-IT" dirty="0" smtClean="0"/>
              <a:t/>
            </a:r>
            <a:br>
              <a:rPr lang="it-IT" dirty="0" smtClean="0"/>
            </a:br>
            <a:r>
              <a:rPr lang="it-IT" dirty="0" smtClean="0"/>
              <a:t/>
            </a:r>
            <a:br>
              <a:rPr lang="it-IT" dirty="0" smtClean="0"/>
            </a:br>
            <a:r>
              <a:rPr lang="it-IT" i="1" dirty="0" err="1" smtClean="0"/>
              <a:t>Jump</a:t>
            </a:r>
            <a:r>
              <a:rPr lang="it-IT" i="1" dirty="0" smtClean="0"/>
              <a:t> Book</a:t>
            </a:r>
            <a:r>
              <a:rPr lang="it-IT" dirty="0" smtClean="0"/>
              <a:t/>
            </a:r>
            <a:br>
              <a:rPr lang="it-IT" dirty="0" smtClean="0"/>
            </a:br>
            <a:r>
              <a:rPr lang="it-IT" dirty="0" smtClean="0"/>
              <a:t/>
            </a:r>
            <a:br>
              <a:rPr lang="it-IT" dirty="0" smtClean="0"/>
            </a:br>
            <a:r>
              <a:rPr lang="it-IT" dirty="0" smtClean="0"/>
              <a:t>1959 </a:t>
            </a:r>
            <a:endParaRPr lang="it-IT" dirty="0"/>
          </a:p>
        </p:txBody>
      </p:sp>
      <p:pic>
        <p:nvPicPr>
          <p:cNvPr id="3" name="Bild 2" descr="Gropius HALSMANjumo book.JPG"/>
          <p:cNvPicPr>
            <a:picLocks noChangeAspect="1"/>
          </p:cNvPicPr>
          <p:nvPr/>
        </p:nvPicPr>
        <p:blipFill>
          <a:blip r:embed="rId2"/>
          <a:stretch>
            <a:fillRect/>
          </a:stretch>
        </p:blipFill>
        <p:spPr>
          <a:xfrm>
            <a:off x="0" y="0"/>
            <a:ext cx="4114800" cy="6873802"/>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914400" y="5410200"/>
            <a:ext cx="7772400" cy="1143000"/>
          </a:xfrm>
          <a:ln/>
        </p:spPr>
        <p:txBody>
          <a:bodyPr rIns="132080" anchor="b"/>
          <a:lstStyle/>
          <a:p>
            <a:pPr marL="39688" algn="l"/>
            <a:r>
              <a:rPr lang="en-US" sz="2000">
                <a:latin typeface="Times New Roman" charset="0"/>
                <a:ea typeface="Times New Roman" charset="0"/>
                <a:cs typeface="Times New Roman" charset="0"/>
                <a:sym typeface="Times New Roman" charset="0"/>
              </a:rPr>
              <a:t>Walter Gropius</a:t>
            </a:r>
            <a:r>
              <a:rPr lang="en-US" sz="2000">
                <a:latin typeface="ＭＳ Ｐゴシック" charset="-128"/>
                <a:sym typeface="ＭＳ Ｐゴシック" charset="-128"/>
              </a:rPr>
              <a:t/>
            </a:r>
            <a:br>
              <a:rPr lang="en-US" sz="2000">
                <a:latin typeface="ＭＳ Ｐゴシック" charset="-128"/>
                <a:sym typeface="ＭＳ Ｐゴシック" charset="-128"/>
              </a:rPr>
            </a:br>
            <a:r>
              <a:rPr lang="en-US" sz="2000">
                <a:latin typeface="Times New Roman" charset="0"/>
                <a:ea typeface="Times New Roman" charset="0"/>
                <a:cs typeface="Times New Roman" charset="0"/>
                <a:sym typeface="Times New Roman" charset="0"/>
              </a:rPr>
              <a:t>Bauhaus di Dessau, aperto nel dicembre 1926</a:t>
            </a:r>
            <a:r>
              <a:rPr lang="en-US" sz="2000">
                <a:latin typeface="ＭＳ Ｐゴシック" charset="-128"/>
                <a:sym typeface="ＭＳ Ｐゴシック" charset="-128"/>
              </a:rPr>
              <a:t/>
            </a:r>
            <a:br>
              <a:rPr lang="en-US" sz="2000">
                <a:latin typeface="ＭＳ Ｐゴシック" charset="-128"/>
                <a:sym typeface="ＭＳ Ｐゴシック" charset="-128"/>
              </a:rPr>
            </a:br>
            <a:r>
              <a:rPr lang="en-US" sz="2000">
                <a:latin typeface="Times New Roman" charset="0"/>
                <a:ea typeface="Times New Roman" charset="0"/>
                <a:cs typeface="Times New Roman" charset="0"/>
                <a:sym typeface="Times New Roman" charset="0"/>
              </a:rPr>
              <a:t>Luce del tramonto invernale</a:t>
            </a:r>
            <a:endParaRPr lang="en-US" sz="2000">
              <a:latin typeface="Times New Roman" charset="0"/>
              <a:ea typeface="ヒラギノ明朝 ProN W3" charset="-128"/>
              <a:cs typeface="ヒラギノ明朝 ProN W3" charset="-128"/>
              <a:sym typeface="Times New Roman" charset="0"/>
            </a:endParaRPr>
          </a:p>
        </p:txBody>
      </p:sp>
      <p:pic>
        <p:nvPicPr>
          <p:cNvPr id="123907" name="Picture 3"/>
          <p:cNvPicPr>
            <a:picLocks noChangeArrowheads="1"/>
          </p:cNvPicPr>
          <p:nvPr/>
        </p:nvPicPr>
        <p:blipFill>
          <a:blip r:embed="rId3"/>
          <a:srcRect/>
          <a:stretch>
            <a:fillRect/>
          </a:stretch>
        </p:blipFill>
        <p:spPr bwMode="auto">
          <a:xfrm>
            <a:off x="990600" y="441325"/>
            <a:ext cx="7162800" cy="4968875"/>
          </a:xfrm>
          <a:prstGeom prst="rect">
            <a:avLst/>
          </a:prstGeom>
          <a:noFill/>
          <a:ln w="12700">
            <a:noFill/>
            <a:miter lim="800000"/>
            <a:headEnd/>
            <a:tailEnd/>
          </a:ln>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52400" y="5715000"/>
            <a:ext cx="7620000" cy="1066800"/>
          </a:xfrm>
        </p:spPr>
        <p:txBody>
          <a:bodyPr anchor="b"/>
          <a:lstStyle/>
          <a:p>
            <a:pPr algn="l"/>
            <a:r>
              <a:rPr lang="it-IT" i="1" dirty="0" err="1" smtClean="0"/>
              <a:t>Werkstatt</a:t>
            </a:r>
            <a:r>
              <a:rPr lang="it-IT" dirty="0" smtClean="0"/>
              <a:t> nel corpo della fabbrica </a:t>
            </a:r>
            <a:br>
              <a:rPr lang="it-IT" dirty="0" smtClean="0"/>
            </a:br>
            <a:r>
              <a:rPr lang="it-IT" dirty="0" err="1" smtClean="0"/>
              <a:t>bauhaus</a:t>
            </a:r>
            <a:r>
              <a:rPr lang="it-IT" dirty="0" smtClean="0"/>
              <a:t>,  foto in giugno 1989  </a:t>
            </a:r>
            <a:endParaRPr lang="it-IT" dirty="0"/>
          </a:p>
        </p:txBody>
      </p:sp>
      <p:pic>
        <p:nvPicPr>
          <p:cNvPr id="3" name="Bild 2" descr="atelier (retouched).jpg"/>
          <p:cNvPicPr>
            <a:picLocks noChangeAspect="1"/>
          </p:cNvPicPr>
          <p:nvPr/>
        </p:nvPicPr>
        <p:blipFill>
          <a:blip r:embed="rId2"/>
          <a:stretch>
            <a:fillRect/>
          </a:stretch>
        </p:blipFill>
        <p:spPr>
          <a:xfrm>
            <a:off x="0" y="0"/>
            <a:ext cx="9144000" cy="6057172"/>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105400" y="2895600"/>
            <a:ext cx="3352800" cy="3429000"/>
          </a:xfrm>
        </p:spPr>
        <p:txBody>
          <a:bodyPr anchor="b"/>
          <a:lstStyle/>
          <a:p>
            <a:pPr algn="l"/>
            <a:r>
              <a:rPr lang="it-IT" sz="2000" dirty="0" smtClean="0"/>
              <a:t>Johannes </a:t>
            </a:r>
            <a:r>
              <a:rPr lang="it-IT" sz="2000" dirty="0" err="1" smtClean="0"/>
              <a:t>Duiker</a:t>
            </a:r>
            <a:r>
              <a:rPr lang="it-IT" sz="2000" dirty="0" smtClean="0"/>
              <a:t/>
            </a:r>
            <a:br>
              <a:rPr lang="it-IT" sz="2000" dirty="0" smtClean="0"/>
            </a:br>
            <a:r>
              <a:rPr lang="it-IT" sz="2000" i="1" dirty="0" err="1" smtClean="0"/>
              <a:t>Openluchtschool</a:t>
            </a:r>
            <a:r>
              <a:rPr lang="it-IT" sz="2000" dirty="0" smtClean="0"/>
              <a:t> </a:t>
            </a:r>
            <a:br>
              <a:rPr lang="it-IT" sz="2000" dirty="0" smtClean="0"/>
            </a:br>
            <a:r>
              <a:rPr lang="it-IT" sz="2000" dirty="0" smtClean="0"/>
              <a:t>1929-1930</a:t>
            </a:r>
            <a:br>
              <a:rPr lang="it-IT" sz="2000" dirty="0" smtClean="0"/>
            </a:br>
            <a:r>
              <a:rPr lang="it-IT" sz="2000" dirty="0" err="1" smtClean="0"/>
              <a:t>Cliostraat</a:t>
            </a:r>
            <a:r>
              <a:rPr lang="it-IT" sz="2000" dirty="0" smtClean="0"/>
              <a:t> 40</a:t>
            </a:r>
            <a:br>
              <a:rPr lang="it-IT" sz="2000" dirty="0" smtClean="0"/>
            </a:br>
            <a:r>
              <a:rPr lang="it-IT" sz="2000" dirty="0" smtClean="0"/>
              <a:t>Amsterdam </a:t>
            </a:r>
            <a:r>
              <a:rPr lang="it-IT" sz="2000" dirty="0" err="1" smtClean="0"/>
              <a:t>Zuid</a:t>
            </a:r>
            <a:r>
              <a:rPr lang="it-IT" sz="2000" dirty="0" smtClean="0"/>
              <a:t/>
            </a:r>
            <a:br>
              <a:rPr lang="it-IT" sz="2000" dirty="0" smtClean="0"/>
            </a:br>
            <a:r>
              <a:rPr lang="it-IT" sz="2000" dirty="0" smtClean="0"/>
              <a:t/>
            </a:r>
            <a:br>
              <a:rPr lang="it-IT" sz="2000" dirty="0" smtClean="0"/>
            </a:br>
            <a:r>
              <a:rPr lang="it-IT" sz="2000" dirty="0" smtClean="0"/>
              <a:t/>
            </a:r>
            <a:br>
              <a:rPr lang="it-IT" sz="2000" dirty="0" smtClean="0"/>
            </a:br>
            <a:r>
              <a:rPr lang="it-IT" sz="2000" dirty="0" smtClean="0"/>
              <a:t>Foto ottobre 1975</a:t>
            </a:r>
            <a:endParaRPr lang="it-IT" sz="2000" dirty="0"/>
          </a:p>
        </p:txBody>
      </p:sp>
      <p:pic>
        <p:nvPicPr>
          <p:cNvPr id="3" name="Bild 2" descr="dal cortile (retouched).jpg"/>
          <p:cNvPicPr>
            <a:picLocks noChangeAspect="1"/>
          </p:cNvPicPr>
          <p:nvPr/>
        </p:nvPicPr>
        <p:blipFill>
          <a:blip r:embed="rId2"/>
          <a:stretch>
            <a:fillRect/>
          </a:stretch>
        </p:blipFill>
        <p:spPr>
          <a:xfrm>
            <a:off x="0" y="0"/>
            <a:ext cx="4588809" cy="6858000"/>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5715000"/>
            <a:ext cx="8077200" cy="990600"/>
          </a:xfrm>
        </p:spPr>
        <p:txBody>
          <a:bodyPr anchor="b"/>
          <a:lstStyle/>
          <a:p>
            <a:pPr algn="l"/>
            <a:r>
              <a:rPr lang="it-IT" sz="2000" dirty="0" smtClean="0"/>
              <a:t>Robert </a:t>
            </a:r>
            <a:r>
              <a:rPr lang="it-IT" sz="2000" dirty="0" err="1" smtClean="0"/>
              <a:t>Maillart</a:t>
            </a:r>
            <a:r>
              <a:rPr lang="it-IT" sz="2000" dirty="0" smtClean="0"/>
              <a:t>, ponte stradale sul </a:t>
            </a:r>
            <a:r>
              <a:rPr lang="it-IT" sz="2000" dirty="0" err="1" smtClean="0"/>
              <a:t>Salbinatobel</a:t>
            </a:r>
            <a:r>
              <a:rPr lang="it-IT" sz="2000" dirty="0" smtClean="0"/>
              <a:t> presso </a:t>
            </a:r>
            <a:r>
              <a:rPr lang="it-IT" sz="2000" dirty="0" err="1" smtClean="0"/>
              <a:t>Schiers</a:t>
            </a:r>
            <a:r>
              <a:rPr lang="it-IT" sz="2000" dirty="0" smtClean="0"/>
              <a:t>, GR 1929-30  </a:t>
            </a:r>
            <a:br>
              <a:rPr lang="it-IT" sz="2000" dirty="0" smtClean="0"/>
            </a:br>
            <a:r>
              <a:rPr lang="it-IT" sz="2000" dirty="0" smtClean="0"/>
              <a:t>Foto ottobre 1971 </a:t>
            </a:r>
            <a:r>
              <a:rPr lang="it-IT" dirty="0" smtClean="0"/>
              <a:t/>
            </a:r>
            <a:br>
              <a:rPr lang="it-IT" dirty="0" smtClean="0"/>
            </a:br>
            <a:endParaRPr lang="it-IT" dirty="0"/>
          </a:p>
        </p:txBody>
      </p:sp>
      <p:pic>
        <p:nvPicPr>
          <p:cNvPr id="3" name="Bild 2" descr="Flying bridge.jpg"/>
          <p:cNvPicPr>
            <a:picLocks noChangeAspect="1"/>
          </p:cNvPicPr>
          <p:nvPr/>
        </p:nvPicPr>
        <p:blipFill>
          <a:blip r:embed="rId2"/>
          <a:stretch>
            <a:fillRect/>
          </a:stretch>
        </p:blipFill>
        <p:spPr>
          <a:xfrm>
            <a:off x="429182" y="304800"/>
            <a:ext cx="8333818" cy="5638800"/>
          </a:xfrm>
          <a:prstGeom prst="rect">
            <a:avLst/>
          </a:prstGeo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105400" y="2667000"/>
            <a:ext cx="3505200" cy="3733800"/>
          </a:xfrm>
        </p:spPr>
        <p:txBody>
          <a:bodyPr anchor="b"/>
          <a:lstStyle/>
          <a:p>
            <a:pPr algn="l"/>
            <a:r>
              <a:rPr lang="it-IT" sz="2000" dirty="0" smtClean="0"/>
              <a:t>André </a:t>
            </a:r>
            <a:r>
              <a:rPr lang="it-IT" sz="2000" dirty="0" err="1" smtClean="0"/>
              <a:t>Rebuffet</a:t>
            </a:r>
            <a:r>
              <a:rPr lang="it-IT" sz="2000" dirty="0" smtClean="0"/>
              <a:t>, ingegnere Maurice </a:t>
            </a:r>
            <a:r>
              <a:rPr lang="it-IT" sz="2000" dirty="0" err="1" smtClean="0"/>
              <a:t>Braillard</a:t>
            </a:r>
            <a:r>
              <a:rPr lang="it-IT" sz="2000" dirty="0" smtClean="0"/>
              <a:t>, architetto </a:t>
            </a:r>
            <a:br>
              <a:rPr lang="it-IT" sz="2000" dirty="0" smtClean="0"/>
            </a:br>
            <a:r>
              <a:rPr lang="it-IT" sz="2000" dirty="0" smtClean="0"/>
              <a:t>1931-32</a:t>
            </a:r>
            <a:br>
              <a:rPr lang="it-IT" sz="2000" dirty="0" smtClean="0"/>
            </a:br>
            <a:r>
              <a:rPr lang="it-IT" sz="2000" dirty="0" smtClean="0"/>
              <a:t/>
            </a:r>
            <a:br>
              <a:rPr lang="it-IT" sz="2000" dirty="0" smtClean="0"/>
            </a:br>
            <a:r>
              <a:rPr lang="it-IT" sz="2000" dirty="0" smtClean="0"/>
              <a:t>Teleferico del </a:t>
            </a:r>
            <a:r>
              <a:rPr lang="it-IT" sz="2000" dirty="0" err="1" smtClean="0"/>
              <a:t>Salève</a:t>
            </a:r>
            <a:r>
              <a:rPr lang="it-IT" sz="2000" dirty="0" smtClean="0"/>
              <a:t/>
            </a:r>
            <a:br>
              <a:rPr lang="it-IT" sz="2000" dirty="0" smtClean="0"/>
            </a:br>
            <a:r>
              <a:rPr lang="it-IT" sz="2000" dirty="0" smtClean="0"/>
              <a:t>sopra Ginevra</a:t>
            </a:r>
            <a:br>
              <a:rPr lang="it-IT" sz="2000" dirty="0" smtClean="0"/>
            </a:br>
            <a:r>
              <a:rPr lang="it-IT" sz="2000" dirty="0" smtClean="0"/>
              <a:t>Stazione superiore</a:t>
            </a:r>
            <a:br>
              <a:rPr lang="it-IT" sz="2000" dirty="0" smtClean="0"/>
            </a:br>
            <a:r>
              <a:rPr lang="it-IT" sz="2000" dirty="0" smtClean="0"/>
              <a:t/>
            </a:r>
            <a:br>
              <a:rPr lang="it-IT" sz="2000" dirty="0" smtClean="0"/>
            </a:br>
            <a:r>
              <a:rPr lang="it-IT" sz="2000" dirty="0" smtClean="0"/>
              <a:t>Foto giugno 1968  </a:t>
            </a:r>
            <a:endParaRPr lang="it-IT" sz="2000" dirty="0"/>
          </a:p>
        </p:txBody>
      </p:sp>
      <p:pic>
        <p:nvPicPr>
          <p:cNvPr id="3" name="Bild 2" descr="proue du restaurant  .jpg"/>
          <p:cNvPicPr>
            <a:picLocks noChangeAspect="1"/>
          </p:cNvPicPr>
          <p:nvPr/>
        </p:nvPicPr>
        <p:blipFill>
          <a:blip r:embed="rId2"/>
          <a:stretch>
            <a:fillRect/>
          </a:stretch>
        </p:blipFill>
        <p:spPr>
          <a:xfrm>
            <a:off x="0" y="0"/>
            <a:ext cx="4622800" cy="6858000"/>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228600" y="5867400"/>
            <a:ext cx="8077200" cy="838200"/>
          </a:xfrm>
        </p:spPr>
        <p:txBody>
          <a:bodyPr anchor="b"/>
          <a:lstStyle/>
          <a:p>
            <a:pPr algn="l"/>
            <a:r>
              <a:rPr lang="it-IT" sz="2000" dirty="0" smtClean="0"/>
              <a:t>Luigi </a:t>
            </a:r>
            <a:r>
              <a:rPr lang="it-IT" sz="2000" dirty="0" err="1" smtClean="0"/>
              <a:t>Snozzi</a:t>
            </a:r>
            <a:r>
              <a:rPr lang="it-IT" sz="2000" dirty="0" smtClean="0"/>
              <a:t>, cantiere della casa gemella dei fratelli </a:t>
            </a:r>
            <a:r>
              <a:rPr lang="it-IT" sz="2000" dirty="0" err="1" smtClean="0"/>
              <a:t>Guidotti</a:t>
            </a:r>
            <a:r>
              <a:rPr lang="it-IT" sz="2000" dirty="0" smtClean="0"/>
              <a:t/>
            </a:r>
            <a:br>
              <a:rPr lang="it-IT" sz="2000" dirty="0" smtClean="0"/>
            </a:br>
            <a:r>
              <a:rPr lang="it-IT" sz="2000" dirty="0" err="1" smtClean="0"/>
              <a:t>Montecarasso</a:t>
            </a:r>
            <a:r>
              <a:rPr lang="it-IT" sz="2000" dirty="0" smtClean="0"/>
              <a:t>, TI, gennaio 1991 </a:t>
            </a:r>
            <a:r>
              <a:rPr lang="it-IT" dirty="0" smtClean="0"/>
              <a:t/>
            </a:r>
            <a:br>
              <a:rPr lang="it-IT" dirty="0" smtClean="0"/>
            </a:br>
            <a:endParaRPr lang="it-IT" dirty="0"/>
          </a:p>
        </p:txBody>
      </p:sp>
      <p:pic>
        <p:nvPicPr>
          <p:cNvPr id="3" name="Bild 2" descr="cantiere 1 (retouched).jpg"/>
          <p:cNvPicPr>
            <a:picLocks noChangeAspect="1"/>
          </p:cNvPicPr>
          <p:nvPr/>
        </p:nvPicPr>
        <p:blipFill>
          <a:blip r:embed="rId2"/>
          <a:stretch>
            <a:fillRect/>
          </a:stretch>
        </p:blipFill>
        <p:spPr>
          <a:xfrm>
            <a:off x="0" y="0"/>
            <a:ext cx="9144000" cy="5950163"/>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486400" y="2667000"/>
            <a:ext cx="2971800" cy="3733800"/>
          </a:xfrm>
        </p:spPr>
        <p:txBody>
          <a:bodyPr anchor="b"/>
          <a:lstStyle/>
          <a:p>
            <a:pPr algn="l"/>
            <a:r>
              <a:rPr lang="it-IT" sz="2000" dirty="0" smtClean="0"/>
              <a:t>Oskar </a:t>
            </a:r>
            <a:r>
              <a:rPr lang="it-IT" sz="2000" dirty="0" err="1" smtClean="0"/>
              <a:t>Schlemmer</a:t>
            </a:r>
            <a:r>
              <a:rPr lang="it-IT" sz="2000" dirty="0" smtClean="0"/>
              <a:t/>
            </a:r>
            <a:br>
              <a:rPr lang="it-IT" sz="2000" dirty="0" smtClean="0"/>
            </a:br>
            <a:r>
              <a:rPr lang="it-IT" sz="2000" i="1" dirty="0" err="1" smtClean="0"/>
              <a:t>Bauhaustreppe</a:t>
            </a:r>
            <a:r>
              <a:rPr lang="it-IT" sz="2000" dirty="0" smtClean="0"/>
              <a:t/>
            </a:r>
            <a:br>
              <a:rPr lang="it-IT" sz="2000" dirty="0" smtClean="0"/>
            </a:br>
            <a:r>
              <a:rPr lang="it-IT" sz="2000" dirty="0" smtClean="0"/>
              <a:t>1932</a:t>
            </a:r>
            <a:br>
              <a:rPr lang="it-IT" sz="2000" dirty="0" smtClean="0"/>
            </a:br>
            <a:r>
              <a:rPr lang="it-IT" sz="2000" dirty="0" smtClean="0"/>
              <a:t>Olio su tela</a:t>
            </a:r>
            <a:br>
              <a:rPr lang="it-IT" sz="2000" dirty="0" smtClean="0"/>
            </a:br>
            <a:r>
              <a:rPr lang="it-IT" sz="2000" dirty="0" smtClean="0"/>
              <a:t>161 </a:t>
            </a:r>
            <a:r>
              <a:rPr lang="it-IT" sz="2000" dirty="0" err="1" smtClean="0"/>
              <a:t>x</a:t>
            </a:r>
            <a:r>
              <a:rPr lang="it-IT" sz="2000" dirty="0" smtClean="0"/>
              <a:t> 113 cm</a:t>
            </a:r>
            <a:br>
              <a:rPr lang="it-IT" sz="2000" dirty="0" smtClean="0"/>
            </a:br>
            <a:r>
              <a:rPr lang="it-IT" sz="2000" dirty="0" smtClean="0"/>
              <a:t/>
            </a:r>
            <a:br>
              <a:rPr lang="it-IT" sz="2000" dirty="0" smtClean="0"/>
            </a:br>
            <a:r>
              <a:rPr lang="it-IT" sz="2000" dirty="0" smtClean="0"/>
              <a:t/>
            </a:r>
            <a:br>
              <a:rPr lang="it-IT" sz="2000" dirty="0" smtClean="0"/>
            </a:br>
            <a:r>
              <a:rPr lang="it-IT" sz="2000" dirty="0" smtClean="0"/>
              <a:t/>
            </a:r>
            <a:br>
              <a:rPr lang="it-IT" sz="2000" dirty="0" smtClean="0"/>
            </a:br>
            <a:r>
              <a:rPr lang="it-IT" sz="2000" dirty="0" smtClean="0"/>
              <a:t/>
            </a:r>
            <a:br>
              <a:rPr lang="it-IT" sz="2000" dirty="0" smtClean="0"/>
            </a:br>
            <a:r>
              <a:rPr lang="it-IT" sz="2000" dirty="0" smtClean="0"/>
              <a:t>MOMA, NY</a:t>
            </a:r>
            <a:br>
              <a:rPr lang="it-IT" sz="2000" dirty="0" smtClean="0"/>
            </a:br>
            <a:endParaRPr lang="it-IT" sz="2000" dirty="0"/>
          </a:p>
        </p:txBody>
      </p:sp>
      <p:pic>
        <p:nvPicPr>
          <p:cNvPr id="3" name="Bild 2" descr="Schlemmer Treppe.JPG"/>
          <p:cNvPicPr>
            <a:picLocks noChangeAspect="1"/>
          </p:cNvPicPr>
          <p:nvPr/>
        </p:nvPicPr>
        <p:blipFill>
          <a:blip r:embed="rId2"/>
          <a:stretch>
            <a:fillRect/>
          </a:stretch>
        </p:blipFill>
        <p:spPr>
          <a:xfrm>
            <a:off x="0" y="0"/>
            <a:ext cx="4744410" cy="6858000"/>
          </a:xfrm>
          <a:prstGeom prst="rect">
            <a:avLst/>
          </a:prstGeom>
        </p:spPr>
      </p:pic>
    </p:spTree>
  </p:cSld>
  <p:clrMapOvr>
    <a:masterClrMapping/>
  </p:clrMapOvr>
</p:sld>
</file>

<file path=ppt/theme/theme1.xml><?xml version="1.0" encoding="utf-8"?>
<a:theme xmlns:a="http://schemas.openxmlformats.org/drawingml/2006/main" name="Presentazione vuota">
  <a:themeElements>
    <a:clrScheme name="Presentazione vuo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sentazione vuota">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Presentazione vuo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zione vuo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zione vuo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zione vuo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zione vuo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zione vuo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zione vuot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zione vuo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zione vuo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zione vuo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zione vuo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zione vuo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1867</Words>
  <Application>Microsoft PowerPoint</Application>
  <PresentationFormat>Bildschirmpräsentation (4:3)</PresentationFormat>
  <Paragraphs>95</Paragraphs>
  <Slides>59</Slides>
  <Notes>30</Notes>
  <HiddenSlides>0</HiddenSlides>
  <MMClips>0</MMClips>
  <ScaleCrop>false</ScaleCrop>
  <HeadingPairs>
    <vt:vector size="4" baseType="variant">
      <vt:variant>
        <vt:lpstr>Entwurfsvorlage</vt:lpstr>
      </vt:variant>
      <vt:variant>
        <vt:i4>1</vt:i4>
      </vt:variant>
      <vt:variant>
        <vt:lpstr>Folientitel</vt:lpstr>
      </vt:variant>
      <vt:variant>
        <vt:i4>59</vt:i4>
      </vt:variant>
    </vt:vector>
  </HeadingPairs>
  <TitlesOfParts>
    <vt:vector size="60" baseType="lpstr">
      <vt:lpstr>Presentazione vuota</vt:lpstr>
      <vt:lpstr>Motion, émotions nell’amore per la  geometria dei tetraedri    Alexander Graham Bell baccia la sua Mabel   October 1903 </vt:lpstr>
      <vt:lpstr>Motion, émotions  Harriet Quimby in compagnia del suo Blériot   1911 circa </vt:lpstr>
      <vt:lpstr> Motion, émotions Camminare volare  Muoversi, commuoversi: il corpo come veicolo nella scoperta della città  Biblioteca Accademia USI 27 Novembre 2014   Jacques Gubler, Basilea </vt:lpstr>
      <vt:lpstr>Roma, Cinecittà Il set di  Otto e mezzo di Federico Fellini  Fotografia Michelangelo  Durazzo, 1982-83</vt:lpstr>
      <vt:lpstr>Presentazione in due parti  1   il camminare 2   il volare  </vt:lpstr>
      <vt:lpstr>  «Visto che si vede soltanto con i piedi ...»   Benedikt Loderer,  Hochparterre, Zurigo  2002</vt:lpstr>
      <vt:lpstr>«L’architetto in piedi ovvero il piede dell’architetto»   Mendrisio, Accademia di  architettura, palazzo Canavé  Celebrazione della posa  della prima pietra  foto jg, 5 giugno 2000</vt:lpstr>
      <vt:lpstr>Álvaro Siza Aires, autoritratto con collega Giardino della Petite Maison, dedica: «Pour Jean-Paul» Corseaux, VD, CH, novembre 1981</vt:lpstr>
      <vt:lpstr>Larry Mitnick, Filadelfia Autoritratto Cella nel convento di  La Tourette Maggio 1976</vt:lpstr>
      <vt:lpstr>Charles-Edouard Jeanneret In salita verso l’Acropolis Atene, settembre 1911</vt:lpstr>
      <vt:lpstr>Marcel Duchamp, 1911 Nu descendant un escalier No 1, Nu descendant un escalier No 2 Museo d’arte di Filadelfia, L. &amp; W. Arensberg Collection</vt:lpstr>
      <vt:lpstr>Gjon Mili  «Nude Descending a Staircase»  Fotografia stroboscopica LIFE Magazine 10 ottobre 1958</vt:lpstr>
      <vt:lpstr>Espace rythmique  Adolphe Appia, 1909-10, gesso bianco e carboncino Scenografia per Der Taucher di Franz Schubert</vt:lpstr>
      <vt:lpstr>Louis Figuier Sotto il pavimento di Londra, dettaglio </vt:lpstr>
      <vt:lpstr>Louis Figuier Sotto il pavimento di Londra   Sezione trasversale delle reti:  metropolitana, fognature, tubo  pneumatico, acqua, gas  Tavola eliografica La Nature, rivista di divulgazione  diretta da Gaston Tissandier,  secondo semestre, 1884 </vt:lpstr>
      <vt:lpstr>Pierre Jeanneret, 1948 ca. Tombino delle acque della Città di Chandigarh Foto di Ed. Charrière, 2011</vt:lpstr>
      <vt:lpstr>Carlos Garcia,  arquitecto, La Coruña   Autoritratto Montecarasso, TI, agosto 2001</vt:lpstr>
      <vt:lpstr>Barcellona Giardino zoologico  Copito fanciullo gioventù del gorilla albino  foto aprile 1969  </vt:lpstr>
      <vt:lpstr>Barcellona  Giardino zoologico 10 anni dopo  Copito adulto e Primo cittadino   Foto aprile 1979</vt:lpstr>
      <vt:lpstr>Edward Muybridge, Animal Locomotion (sic !)  Figura 96, Donna salendo una scala Filadelfia, 1887</vt:lpstr>
      <vt:lpstr>Saul Steinberg Woman in Tub, 1949  Gelatin Silver Print  The Saul Steinberg  Fondation, NY</vt:lpstr>
      <vt:lpstr>Cassius Clay  alias Muhammad Ali  versus   Cleveland Williams  Houston Nov 14 1966  Round 2</vt:lpstr>
      <vt:lpstr>Nel Blu Dipinto Di Blu    Penso che un sogno cosi non ritorni mai più: mi dipingevo le mani e la faccia di blu, poi d’improvviso venivo dal vento rapito e incominciavo a volare nel cielo infinito …   Volare …oh, oh !  cantare …oh, oh, oh, oh !  nel blu dipinto di blu.  felice di stare lassù.   D. Modugno &amp; F. Migliacci © 1955 renewed 1986 by Edizioni Curci, Milano    </vt:lpstr>
      <vt:lpstr>C.N. Ledoux «Elévation du Cimetière de la Ville de Chaux» L’Architecture (1804)</vt:lpstr>
      <vt:lpstr>C.N. Ledoux «Elévation du Cimetière de la Ville de Chaux» L’Architecture (1804)</vt:lpstr>
      <vt:lpstr>Carte postale «Annonay (07.Ardèche) La première  Montgolfière. Gravure du temps». Éditions Combier à  Macon, photographie véritable.  Reproduction interdite © by SPADEM.    Vue d’Annonay en Vivarais  1783  Dédiée à MM.De Montgolfier Frères.   L’origine des aérostats, ou la première de toutes les expériences,  faite à Annonay le jeudi 5 juin 1783. Les Mrs Etienne et Joseph de  Montgolfier, inventeurs de cette découverte, invitèrent l’assemblée  des Etats particuliers de Vivarais, et en leur présence ils enlevèrent  sur la place Publique un Ballon de forme sphérique portant 100 pieds  de circonférence, retenu par un châssis de bois de 16 pieds de surface  construit en toile double de papier, cousue sur un réseau de ficelle fixé  aux toiles: les différentes pièces de la machine étaient assemblées par  de simples boutonnières arrêtée par des boutons. À peine le signal  fut-il donné qu’elle partit avec rapidité et en moins de 10 minutes elle  fut à 1000 toises d’élévation et décrit alors une ligne horizontale de  7200 pieds, restant 10 minutes en l’air, mais la perdition du gaz par  les boutonnières la fit redescendre; sa chute fut si légère qu’elle ne  brisa ni les ceps ni les échalas de la vigne sur laquelle elle se reposa. À Paris chez Vachez Md d’Estampes, Quay de Gevres [sic] à  l’Espérance. A.P.D.R.</vt:lpstr>
      <vt:lpstr>Antoine de Parcieux,  Dissertation sur les globes  aérostatiques  Paris 1783  Principio della charlière, pallone gonfiato con l’idrogeno</vt:lpstr>
      <vt:lpstr>Fenomeno ottico osservato da Albert Tissandier  10 febbraio 1875, altitudine: 1350 m.  Illustrazione in Gaston Tissandier, Mes ascensions, Paris 1878</vt:lpstr>
      <vt:lpstr>Interpretazione  xilografica di una  fotografia di Cecil Shadbolt  scattata da una mongolfiera  a 650 metri d’altitudine sopra Londra nel 1883  La Nature, No 562 8 marzo 1884 </vt:lpstr>
      <vt:lpstr>Stesso luogo 2011   High Road e Seven Sisters South Tottenham    Ricerca  iconografica da Ricardo  Simian su GoogleEarth</vt:lpstr>
      <vt:lpstr>Henri Farman in compagnia della moglie Foto anonima 21 Settembre 1913   Henri Farman (1874-1858) pittore (Beaux-Arts di Parigi) automobiliste, ciclista, costruttore aeronautico  Documento wikipedia 8 maggio 2014 </vt:lpstr>
      <vt:lpstr>Motion, émotions nell’amore per la  geometria dei tetraedri    Alexander Graham Bell baccia la sua Mabel   October 1903 </vt:lpstr>
      <vt:lpstr>Motion, émotions  Harriet Quimby in compagnia del suo Blériot   1911 circa </vt:lpstr>
      <vt:lpstr>Caduta del C 35, scuola reale bavarese di pilotaggio, s.d. [1916-17] da Christof Trepesch &amp; Shahab Sangestan Paul Klee Mythos Fliegen, DKV, 2013  </vt:lpstr>
      <vt:lpstr>Paul Klee, Herabstossende Vogel und Luftpfeile 21,3 x 26,7 cm, tecnica mistaBerggruen Collection, Met, NY, NY  </vt:lpstr>
      <vt:lpstr>Paul Klee matita su carta 21,7 x 27,4    Vogel – Flugzeug 1918  N°210   Zentrum Paul Klee Berna   </vt:lpstr>
      <vt:lpstr>Paul Klee matita su carta 27,9 x 22 cm   Fliegersturz 1920, N° 209  Zentrum Paul Klee Berna </vt:lpstr>
      <vt:lpstr>Paul Klee Angelus Novus Monotype 1920  Israel Museum Jerusalem  </vt:lpstr>
      <vt:lpstr>Vladimir Tatlin Posizione del corpo in volo con il Letatlin, schizzo s.d. [1929-1932] da Tatlin, Neue Kunst für eine neue Welt, museum Tinguely, 2012</vt:lpstr>
      <vt:lpstr>Vladimir Tatlin, foto anonima del Letatlin presentato a Mosca nel 1933-1934 Documento Galleria Tretyakow, Mosca </vt:lpstr>
      <vt:lpstr>“Il movimento in favore del volo librato è molto forte nella Russia dei Soviet (…) fra la gioventù che lavora negli arsenali &amp; nelle fabriche aeronautiche.”   L’Illustration, Parigi 2 settembre 1933  “Metafora dell’ucello, il Letatlin era un mobile per volare.”  Cartolina 65 di Casabella Aprile 1989   </vt:lpstr>
      <vt:lpstr>Letatlin, ricostruzione di Jürgen Steger, 1991 per il Zepplin Museum di Friedrichshafen da Neue Kunst für eine neue Welt, museum Tinguely, 2012  </vt:lpstr>
      <vt:lpstr>Vladimir Tatlin, Il marinaio, 1911, tempera su tela Museo dello Stato Russo, San Pietroburgo </vt:lpstr>
      <vt:lpstr>El Lissitzky  Tatlin lavora alla Torre della Terza Internazionale   Illustrazione per il racconto Vitrion di Ilja Ehrenburg 1922  29,2 x 22,9 cm  tecnica mista su carta  Grosvenor Gallery Londra </vt:lpstr>
      <vt:lpstr>Fotografia anonima  Tatlin davanti al modello della Torre della Terza Internazionale  Petrograd novembre 1920  </vt:lpstr>
      <vt:lpstr>Vladimir Tatlin Modello della Torre della Terza internazionale  Esposizione degli Arts Décoratifs Parigi 1925  </vt:lpstr>
      <vt:lpstr>Walter Mittelholzer, pilota e fotografo Locarno, 1920-21, documento venduto dalla società Ad Astra Mittelholzer scatta la foto nell’asse del Piano Rusca  opera dell’ingegnere Giuseppe Martinoli</vt:lpstr>
      <vt:lpstr>Stesso luogo 2008 651 piedi d’altitudine Ricerca iconografica da Ricardo Simian su GoogleEarth</vt:lpstr>
      <vt:lpstr>Walter Mittelholzer, 1920 Altitudine 80 metri sopra una scuola zurighese Mittelholzer vende «fotografie a scopo architettonico»</vt:lpstr>
      <vt:lpstr>Ernst Fehr, 1920 Concorso per la scuola agricola di Flawil, SG</vt:lpstr>
      <vt:lpstr>Burkhard Mangold, grafico  Manifesto per il meeting aereo di Basilea, maggio 1925  Litografia  La geografia urbana con le sue  architetture guida gli aeroplani</vt:lpstr>
      <vt:lpstr>Philippe Halsman  Jump Book  1959 </vt:lpstr>
      <vt:lpstr>Walter Gropius Bauhaus di Dessau, aperto nel dicembre 1926 Luce del tramonto invernale</vt:lpstr>
      <vt:lpstr>Werkstatt nel corpo della fabbrica  bauhaus,  foto in giugno 1989  </vt:lpstr>
      <vt:lpstr>Johannes Duiker Openluchtschool  1929-1930 Cliostraat 40 Amsterdam Zuid   Foto ottobre 1975</vt:lpstr>
      <vt:lpstr>Robert Maillart, ponte stradale sul Salbinatobel presso Schiers, GR 1929-30   Foto ottobre 1971  </vt:lpstr>
      <vt:lpstr>André Rebuffet, ingegnere Maurice Braillard, architetto  1931-32  Teleferico del Salève sopra Ginevra Stazione superiore  Foto giugno 1968  </vt:lpstr>
      <vt:lpstr>Luigi Snozzi, cantiere della casa gemella dei fratelli Guidotti Montecarasso, TI, gennaio 1991  </vt:lpstr>
      <vt:lpstr>Oskar Schlemmer Bauhaustreppe 1932 Olio su tela 161 x 113 cm     MOMA, NY </vt:lpstr>
    </vt:vector>
  </TitlesOfParts>
  <Company>J.G.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Locomoção , emoções: O veículo do corpo Évora, 21 Maio 2009  Jacques Gubler, Basileia  </dc:title>
  <dc:creator>J.G.</dc:creator>
  <cp:lastModifiedBy>Jaques Gubler</cp:lastModifiedBy>
  <cp:revision>483</cp:revision>
  <dcterms:created xsi:type="dcterms:W3CDTF">2015-11-30T17:53:02Z</dcterms:created>
  <dcterms:modified xsi:type="dcterms:W3CDTF">2015-11-30T17:56:15Z</dcterms:modified>
</cp:coreProperties>
</file>